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sldIdLst>
    <p:sldId id="480" r:id="rId2"/>
    <p:sldId id="258" r:id="rId3"/>
    <p:sldId id="259" r:id="rId4"/>
    <p:sldId id="466" r:id="rId5"/>
    <p:sldId id="485" r:id="rId6"/>
    <p:sldId id="486" r:id="rId7"/>
    <p:sldId id="468" r:id="rId8"/>
    <p:sldId id="469" r:id="rId9"/>
    <p:sldId id="484" r:id="rId10"/>
    <p:sldId id="432" r:id="rId11"/>
    <p:sldId id="435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63" r:id="rId20"/>
    <p:sldId id="478" r:id="rId21"/>
    <p:sldId id="4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5"/>
            <p14:sldId id="486"/>
            <p14:sldId id="468"/>
            <p14:sldId id="469"/>
            <p14:sldId id="484"/>
            <p14:sldId id="432"/>
            <p14:sldId id="435"/>
            <p14:sldId id="471"/>
            <p14:sldId id="472"/>
            <p14:sldId id="473"/>
            <p14:sldId id="474"/>
            <p14:sldId id="475"/>
            <p14:sldId id="476"/>
            <p14:sldId id="477"/>
            <p14:sldId id="463"/>
            <p14:sldId id="478"/>
            <p14:sldId id="4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8"/>
    <p:restoredTop sz="80225"/>
  </p:normalViewPr>
  <p:slideViewPr>
    <p:cSldViewPr snapToGrid="0" snapToObjects="1">
      <p:cViewPr varScale="1">
        <p:scale>
          <a:sx n="73" d="100"/>
          <a:sy n="73" d="100"/>
        </p:scale>
        <p:origin x="-132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 question up so that teens can get to know each other.</a:t>
            </a:r>
          </a:p>
          <a:p>
            <a:pPr marL="742950" indent="-742950">
              <a:buAutoNum type="arabicParenR"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best and worst parts of your </a:t>
            </a:r>
            <a:r>
              <a:rPr lang="en-US" sz="1200" kern="130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week?</a:t>
            </a:r>
          </a:p>
          <a:p>
            <a:pPr marL="742950" indent="-742950">
              <a:buAutoNum type="arabicParenR"/>
            </a:pP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could you not live without?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1: If you had the power to solve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one of the world’s big problems, which problem would you solve?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75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242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 What are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some of the common lies we believe about ourselves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? About God?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699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746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What can people do to fight against evil in the world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3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6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Close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in Prayer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we will be looking at Building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#8 - Routines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4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Friday is our Matric Farewell!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4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answer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question,</a:t>
            </a:r>
            <a:r>
              <a:rPr lang="en-US" sz="1200" b="0" i="0" u="none" strike="noStrike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“</a:t>
            </a:r>
            <a:r>
              <a:rPr lang="en-US" sz="1400" dirty="0" smtClean="0">
                <a:solidFill>
                  <a:srgbClr val="FFFF00"/>
                </a:solidFill>
                <a:effectLst>
                  <a:glow rad="76200">
                    <a:schemeClr val="tx1"/>
                  </a:glow>
                </a:effectLst>
                <a:latin typeface="Uni Sans Heavy CAPS" charset="0"/>
                <a:ea typeface="Uni Sans Heavy CAPS" charset="0"/>
                <a:cs typeface="Uni Sans Heavy CAPS" charset="0"/>
                <a:sym typeface="Arial"/>
              </a:rPr>
              <a:t>Evil: </a:t>
            </a:r>
            <a:r>
              <a:rPr lang="en-US" sz="1200" dirty="0" smtClean="0">
                <a:solidFill>
                  <a:srgbClr val="FFFF00"/>
                </a:solidFill>
                <a:effectLst>
                  <a:glow rad="76200">
                    <a:schemeClr val="tx1"/>
                  </a:glow>
                </a:effectLst>
                <a:latin typeface="Uni Sans Heavy CAPS" charset="0"/>
                <a:ea typeface="Uni Sans Heavy CAPS" charset="0"/>
                <a:cs typeface="Uni Sans Heavy CAPS" charset="0"/>
                <a:sym typeface="Arial"/>
              </a:rPr>
              <a:t>How can I resist it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?”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15726" r="20799" b="15029"/>
          <a:stretch/>
        </p:blipFill>
        <p:spPr>
          <a:xfrm>
            <a:off x="991720" y="792991"/>
            <a:ext cx="9725762" cy="53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3818</TotalTime>
  <Words>229</Words>
  <Application>Microsoft Macintosh PowerPoint</Application>
  <PresentationFormat>Custom</PresentationFormat>
  <Paragraphs>64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278</cp:revision>
  <dcterms:created xsi:type="dcterms:W3CDTF">2017-09-08T07:22:21Z</dcterms:created>
  <dcterms:modified xsi:type="dcterms:W3CDTF">2018-06-13T17:58:27Z</dcterms:modified>
</cp:coreProperties>
</file>