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2"/>
  </p:notesMasterIdLst>
  <p:sldIdLst>
    <p:sldId id="480" r:id="rId2"/>
    <p:sldId id="487" r:id="rId3"/>
    <p:sldId id="258" r:id="rId4"/>
    <p:sldId id="259" r:id="rId5"/>
    <p:sldId id="466" r:id="rId6"/>
    <p:sldId id="490" r:id="rId7"/>
    <p:sldId id="485" r:id="rId8"/>
    <p:sldId id="486" r:id="rId9"/>
    <p:sldId id="468" r:id="rId10"/>
    <p:sldId id="469" r:id="rId11"/>
    <p:sldId id="484" r:id="rId12"/>
    <p:sldId id="488" r:id="rId13"/>
    <p:sldId id="489" r:id="rId14"/>
    <p:sldId id="432" r:id="rId15"/>
    <p:sldId id="504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478" r:id="rId30"/>
    <p:sldId id="4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8E0BA7-A8BE-454D-A936-72E4B6B2D4CA}">
          <p14:sldIdLst>
            <p14:sldId id="480"/>
            <p14:sldId id="487"/>
            <p14:sldId id="258"/>
            <p14:sldId id="259"/>
            <p14:sldId id="466"/>
            <p14:sldId id="490"/>
            <p14:sldId id="485"/>
            <p14:sldId id="486"/>
            <p14:sldId id="468"/>
            <p14:sldId id="469"/>
            <p14:sldId id="484"/>
            <p14:sldId id="488"/>
            <p14:sldId id="489"/>
            <p14:sldId id="432"/>
            <p14:sldId id="504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478"/>
            <p14:sldId id="4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751"/>
    <a:srgbClr val="FFFFFF"/>
    <a:srgbClr val="FAFAFA"/>
    <a:srgbClr val="E5E7EB"/>
    <a:srgbClr val="A0A1A5"/>
    <a:srgbClr val="C0D2DD"/>
    <a:srgbClr val="030500"/>
    <a:srgbClr val="83DFD0"/>
    <a:srgbClr val="222221"/>
    <a:srgbClr val="F1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8"/>
    <p:restoredTop sz="80225"/>
  </p:normalViewPr>
  <p:slideViewPr>
    <p:cSldViewPr snapToGrid="0" snapToObjects="1">
      <p:cViewPr>
        <p:scale>
          <a:sx n="65" d="100"/>
          <a:sy n="65" d="100"/>
        </p:scale>
        <p:origin x="125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E83DF-6FD9-1447-99E4-8780B4F5409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E1484-83C6-BC4E-8FB9-75B82E1FA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the Alpha Series!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2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Announcements: Join our Friday</a:t>
            </a:r>
            <a:r>
              <a:rPr lang="en-US" baseline="0" dirty="0" smtClean="0"/>
              <a:t> Night WhatsApp group!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70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Tonight is Chill Night.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34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Ant-Man and the Wasp Trailer.</a:t>
            </a:r>
            <a:r>
              <a:rPr lang="en-US" baseline="0" dirty="0" smtClean="0"/>
              <a:t> Find it on YouTube at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=8_rTIAOohas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Video: Ant-Man and the Wasp Trailer.</a:t>
            </a:r>
            <a:r>
              <a:rPr lang="en-US" baseline="0" dirty="0" smtClean="0"/>
              <a:t> Find it on YouTube at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=8_rTIAOohas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3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 Relating - form two concentric circles - make sure you are standing opposite someone. You will answer a question and then the inner circle will move to their right before you answer the next question and so on... </a:t>
            </a: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187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 Relating - form two concentric circles - make sure you are standing opposite someone. You will answer a question and then the inner circle will move to their right before you answer the next question and so on... </a:t>
            </a: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30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was your best holiday experience?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233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was your worst holiday experience?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5837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was the best thing you ate?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140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was the best movie you watched?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462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Chill Night!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35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Who did you hang out with?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51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one thing do you want to be better at this term?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233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sport or extra-mural are you excited about doing this term?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212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passion or hobby do you want to pursue this term?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5432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If you could change one thing about your life, what would it be?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850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What would you be willing to die for?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14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Do you want a burger?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52400">
                  <a:schemeClr val="tx1">
                    <a:alpha val="83000"/>
                  </a:schemeClr>
                </a:glow>
              </a:effectLst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413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Dinner Time: Burgers will be served.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7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chill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33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>
              <a:buFont typeface="Arial" charset="0"/>
              <a:buNone/>
            </a:pPr>
            <a:r>
              <a:rPr lang="en-US" sz="1200" kern="13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83000"/>
                    </a:schemeClr>
                  </a:glow>
                </a:effectLst>
                <a:latin typeface="Avenir Next Condensed" charset="0"/>
                <a:ea typeface="Avenir Next Condensed" charset="0"/>
                <a:cs typeface="Avenir Next Condensed" charset="0"/>
              </a:rPr>
              <a:t>Refreshments</a:t>
            </a:r>
          </a:p>
          <a:p>
            <a:pPr marL="0" indent="0" algn="l" defTabSz="455613">
              <a:lnSpc>
                <a:spcPct val="80000"/>
              </a:lnSpc>
              <a:spcAft>
                <a:spcPts val="1800"/>
              </a:spcAft>
              <a:buFont typeface="Arial" charset="0"/>
              <a:buNone/>
            </a:pPr>
            <a:endParaRPr lang="en-US" sz="1200" kern="1300" dirty="0" smtClean="0">
              <a:solidFill>
                <a:schemeClr val="bg1"/>
              </a:solidFill>
              <a:effectLst>
                <a:glow rad="101600">
                  <a:prstClr val="black">
                    <a:alpha val="90000"/>
                  </a:prstClr>
                </a:glow>
              </a:effectLst>
              <a:latin typeface="Avenir Next Condensed Demi Bold"/>
              <a:cs typeface="Avenir Next Condensed Demi Bold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493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dirty="0"/>
              <a:t>Welcome to regulars and newcomers!</a:t>
            </a:r>
          </a:p>
        </p:txBody>
      </p:sp>
    </p:spTree>
    <p:extLst>
      <p:ext uri="{BB962C8B-B14F-4D97-AF65-F5344CB8AC3E}">
        <p14:creationId xmlns:p14="http://schemas.microsoft.com/office/powerpoint/2010/main" val="127378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coming </a:t>
            </a:r>
            <a:r>
              <a:rPr lang="mr-IN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See you next week Friday!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43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Prayer:</a:t>
            </a:r>
            <a:r>
              <a:rPr b="0" dirty="0"/>
              <a:t> Let’s open our meeting in prayer.</a:t>
            </a:r>
          </a:p>
        </p:txBody>
      </p:sp>
    </p:spTree>
    <p:extLst>
      <p:ext uri="{BB962C8B-B14F-4D97-AF65-F5344CB8AC3E}">
        <p14:creationId xmlns:p14="http://schemas.microsoft.com/office/powerpoint/2010/main" val="108244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Announcements:</a:t>
            </a:r>
            <a:r>
              <a:rPr lang="en-US" baseline="0" dirty="0" smtClean="0"/>
              <a:t> Please Listen up to the following announcement.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08762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On Sunday we will be doing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the David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1484-83C6-BC4E-8FB9-75B82E1FA7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Sunday we will be doing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David Series. This Sunday the topic is Destiny!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4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Friday we continue with our Alpha Series </a:t>
            </a:r>
            <a:r>
              <a:rPr lang="mr-IN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topic is “Holy Spirit.”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24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Announcements: Follow us on Instagram! @</a:t>
            </a:r>
            <a:r>
              <a:rPr lang="en-US" dirty="0" err="1" smtClean="0"/>
              <a:t>EncounterYouth_Rosebank</a:t>
            </a: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18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81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EDDE-C75A-0242-9673-A36612BE3D89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5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194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733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8880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5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3919</TotalTime>
  <Words>353</Words>
  <Application>Microsoft Macintosh PowerPoint</Application>
  <PresentationFormat>Widescreen</PresentationFormat>
  <Paragraphs>79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Avenir Next Condensed</vt:lpstr>
      <vt:lpstr>Avenir Next Condensed Demi Bold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Pardey </dc:creator>
  <cp:lastModifiedBy>Asher Pardey </cp:lastModifiedBy>
  <cp:revision>288</cp:revision>
  <dcterms:created xsi:type="dcterms:W3CDTF">2017-09-08T07:22:21Z</dcterms:created>
  <dcterms:modified xsi:type="dcterms:W3CDTF">2018-07-20T10:40:27Z</dcterms:modified>
</cp:coreProperties>
</file>