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6"/>
  </p:notesMasterIdLst>
  <p:sldIdLst>
    <p:sldId id="487" r:id="rId2"/>
    <p:sldId id="488" r:id="rId3"/>
    <p:sldId id="489" r:id="rId4"/>
    <p:sldId id="49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487"/>
            <p14:sldId id="488"/>
            <p14:sldId id="489"/>
            <p14:sldId id="49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751"/>
    <a:srgbClr val="FFFFFF"/>
    <a:srgbClr val="FAFAFA"/>
    <a:srgbClr val="E5E7EB"/>
    <a:srgbClr val="A0A1A5"/>
    <a:srgbClr val="C0D2DD"/>
    <a:srgbClr val="030500"/>
    <a:srgbClr val="83DFD0"/>
    <a:srgbClr val="222221"/>
    <a:srgbClr val="F1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8"/>
    <p:restoredTop sz="80225"/>
  </p:normalViewPr>
  <p:slideViewPr>
    <p:cSldViewPr snapToGrid="0" snapToObjects="1">
      <p:cViewPr>
        <p:scale>
          <a:sx n="37" d="100"/>
          <a:sy n="37" d="100"/>
        </p:scale>
        <p:origin x="-2432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18/07/21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Chill Night!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E1484-83C6-BC4E-8FB9-75B82E1FA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3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18/07/21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7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2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0" y="0"/>
            <a:ext cx="5140925" cy="6854567"/>
          </a:xfrm>
          <a:prstGeom prst="rect">
            <a:avLst/>
          </a:prstGeom>
        </p:spPr>
      </p:pic>
      <p:pic>
        <p:nvPicPr>
          <p:cNvPr id="3" name="Picture 2" descr="IMG_925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27" y="-15231"/>
            <a:ext cx="5154924" cy="687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2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3924</TotalTime>
  <Words>24</Words>
  <Application>Microsoft Macintosh PowerPoint</Application>
  <PresentationFormat>Custom</PresentationFormat>
  <Paragraphs>5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Mark Tittley</cp:lastModifiedBy>
  <cp:revision>290</cp:revision>
  <dcterms:created xsi:type="dcterms:W3CDTF">2017-09-08T07:22:21Z</dcterms:created>
  <dcterms:modified xsi:type="dcterms:W3CDTF">2018-07-21T09:24:02Z</dcterms:modified>
</cp:coreProperties>
</file>