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18"/>
  </p:notesMasterIdLst>
  <p:sldIdLst>
    <p:sldId id="480" r:id="rId2"/>
    <p:sldId id="258" r:id="rId3"/>
    <p:sldId id="259" r:id="rId4"/>
    <p:sldId id="466" r:id="rId5"/>
    <p:sldId id="487" r:id="rId6"/>
    <p:sldId id="486" r:id="rId7"/>
    <p:sldId id="488" r:id="rId8"/>
    <p:sldId id="468" r:id="rId9"/>
    <p:sldId id="469" r:id="rId10"/>
    <p:sldId id="484" r:id="rId11"/>
    <p:sldId id="432" r:id="rId12"/>
    <p:sldId id="435" r:id="rId13"/>
    <p:sldId id="471" r:id="rId14"/>
    <p:sldId id="463" r:id="rId15"/>
    <p:sldId id="478" r:id="rId16"/>
    <p:sldId id="46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B8E0BA7-A8BE-454D-A936-72E4B6B2D4CA}">
          <p14:sldIdLst>
            <p14:sldId id="480"/>
            <p14:sldId id="258"/>
            <p14:sldId id="259"/>
            <p14:sldId id="466"/>
            <p14:sldId id="487"/>
            <p14:sldId id="486"/>
            <p14:sldId id="488"/>
            <p14:sldId id="468"/>
            <p14:sldId id="469"/>
            <p14:sldId id="484"/>
            <p14:sldId id="432"/>
            <p14:sldId id="435"/>
            <p14:sldId id="471"/>
            <p14:sldId id="463"/>
            <p14:sldId id="478"/>
            <p14:sldId id="46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2751"/>
    <a:srgbClr val="FFFFFF"/>
    <a:srgbClr val="FAFAFA"/>
    <a:srgbClr val="E5E7EB"/>
    <a:srgbClr val="A0A1A5"/>
    <a:srgbClr val="C0D2DD"/>
    <a:srgbClr val="030500"/>
    <a:srgbClr val="83DFD0"/>
    <a:srgbClr val="222221"/>
    <a:srgbClr val="F1F2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95"/>
    <p:restoredTop sz="80225"/>
  </p:normalViewPr>
  <p:slideViewPr>
    <p:cSldViewPr snapToGrid="0" snapToObjects="1">
      <p:cViewPr>
        <p:scale>
          <a:sx n="72" d="100"/>
          <a:sy n="72" d="100"/>
        </p:scale>
        <p:origin x="1120" y="4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8E83DF-6FD9-1447-99E4-8780B4F5409C}" type="datetimeFigureOut">
              <a:rPr lang="en-US" smtClean="0"/>
              <a:t>8/3/18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AE1484-83C6-BC4E-8FB9-75B82E1FA75D}" type="slidenum">
              <a:rPr lang="en-US" smtClean="0"/>
              <a:t>‹#›</a:t>
            </a:fld>
            <a:endParaRPr lang="en-US"/>
          </a:p>
        </p:txBody>
      </p:sp>
    </p:spTree>
    <p:extLst>
      <p:ext uri="{BB962C8B-B14F-4D97-AF65-F5344CB8AC3E}">
        <p14:creationId xmlns:p14="http://schemas.microsoft.com/office/powerpoint/2010/main" val="583183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
        <p:nvSpPr>
          <p:cNvPr id="95" name="Shape 95"/>
          <p:cNvSpPr>
            <a:spLocks noGrp="1" noRot="1" noChangeAspect="1"/>
          </p:cNvSpPr>
          <p:nvPr>
            <p:ph type="sldImg" idx="2"/>
          </p:nvPr>
        </p:nvSpPr>
        <p:spPr>
          <a:xfrm>
            <a:off x="382588" y="695325"/>
            <a:ext cx="6091237" cy="3427413"/>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med" len="med"/>
            <a:tailEnd type="none" w="med" len="med"/>
          </a:ln>
        </p:spPr>
      </p:sp>
      <p:sp>
        <p:nvSpPr>
          <p:cNvPr id="96" name="Shape 96"/>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ctr" anchorCtr="0">
            <a:noAutofit/>
          </a:bodyPr>
          <a:lstStyle/>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It’s the Alpha Series!</a:t>
            </a: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54921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Shape 133"/>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dirty="0" smtClean="0">
                <a:solidFill>
                  <a:schemeClr val="dk1"/>
                </a:solidFill>
                <a:latin typeface="+mn-lt"/>
                <a:ea typeface="Calibri"/>
                <a:cs typeface="Calibri"/>
                <a:sym typeface="Calibri"/>
              </a:rPr>
              <a:t>Tonight we will explore</a:t>
            </a:r>
            <a:r>
              <a:rPr lang="en-US" sz="1200" b="0" i="0" u="none" strike="noStrike" cap="none" baseline="0" dirty="0" smtClean="0">
                <a:solidFill>
                  <a:schemeClr val="dk1"/>
                </a:solidFill>
                <a:latin typeface="+mn-lt"/>
                <a:ea typeface="Calibri"/>
                <a:cs typeface="Calibri"/>
                <a:sym typeface="Calibri"/>
              </a:rPr>
              <a:t> the topic, “Being Filled</a:t>
            </a:r>
            <a:r>
              <a:rPr lang="en-US" sz="1200" b="0" i="0" u="none" strike="noStrike" cap="none" dirty="0" smtClean="0">
                <a:solidFill>
                  <a:schemeClr val="dk1"/>
                </a:solidFill>
                <a:latin typeface="+mn-lt"/>
                <a:ea typeface="Calibri"/>
                <a:cs typeface="Calibri"/>
                <a:sym typeface="Calibri"/>
              </a:rPr>
              <a:t>”</a:t>
            </a:r>
          </a:p>
        </p:txBody>
      </p:sp>
      <p:sp>
        <p:nvSpPr>
          <p:cNvPr id="134" name="Shape 134"/>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492347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Shape 266"/>
          <p:cNvSpPr>
            <a:spLocks noGrp="1" noRot="1" noChangeAspect="1"/>
          </p:cNvSpPr>
          <p:nvPr>
            <p:ph type="sldImg"/>
          </p:nvPr>
        </p:nvSpPr>
        <p:spPr>
          <a:xfrm>
            <a:off x="685800" y="1143000"/>
            <a:ext cx="5486400" cy="3086100"/>
          </a:xfrm>
          <a:prstGeom prst="rect">
            <a:avLst/>
          </a:prstGeom>
        </p:spPr>
        <p:txBody>
          <a:bodyPr/>
          <a:lstStyle/>
          <a:p>
            <a:endParaRPr/>
          </a:p>
        </p:txBody>
      </p:sp>
      <p:sp>
        <p:nvSpPr>
          <p:cNvPr id="267" name="Shape 267"/>
          <p:cNvSpPr>
            <a:spLocks noGrp="1"/>
          </p:cNvSpPr>
          <p:nvPr>
            <p:ph type="body" sz="quarter" idx="1"/>
          </p:nvPr>
        </p:nvSpPr>
        <p:spPr>
          <a:prstGeom prst="rect">
            <a:avLst/>
          </a:prstGeom>
        </p:spPr>
        <p:txBody>
          <a:bodyPr/>
          <a:lstStyle/>
          <a:p>
            <a:pPr marL="0" indent="0" algn="l">
              <a:buFont typeface="Arial" charset="0"/>
              <a:buNone/>
            </a:pPr>
            <a:r>
              <a:rPr lang="en-US" sz="1200" kern="1300" dirty="0" smtClean="0">
                <a:solidFill>
                  <a:schemeClr val="bg1"/>
                </a:solidFill>
                <a:effectLst>
                  <a:glow rad="101600">
                    <a:prstClr val="black">
                      <a:alpha val="90000"/>
                    </a:prstClr>
                  </a:glow>
                </a:effectLst>
                <a:latin typeface="Avenir Next Condensed Demi Bold"/>
                <a:cs typeface="Avenir Next Condensed Demi Bold"/>
              </a:rPr>
              <a:t>Dinner Time</a:t>
            </a:r>
            <a:r>
              <a:rPr lang="en-US" sz="1200" kern="1300" baseline="0" dirty="0" smtClean="0">
                <a:solidFill>
                  <a:schemeClr val="bg1"/>
                </a:solidFill>
                <a:effectLst>
                  <a:glow rad="101600">
                    <a:prstClr val="black">
                      <a:alpha val="90000"/>
                    </a:prstClr>
                  </a:glow>
                </a:effectLst>
                <a:latin typeface="Avenir Next Condensed Demi Bold"/>
                <a:cs typeface="Avenir Next Condensed Demi Bold"/>
              </a:rPr>
              <a:t> </a:t>
            </a:r>
            <a:r>
              <a:rPr lang="mr-IN" sz="1200" kern="1300" baseline="0" dirty="0" smtClean="0">
                <a:solidFill>
                  <a:schemeClr val="bg1"/>
                </a:solidFill>
                <a:effectLst>
                  <a:glow rad="101600">
                    <a:prstClr val="black">
                      <a:alpha val="90000"/>
                    </a:prstClr>
                  </a:glow>
                </a:effectLst>
                <a:latin typeface="Avenir Next Condensed Demi Bold"/>
                <a:cs typeface="Avenir Next Condensed Demi Bold"/>
              </a:rPr>
              <a:t>–</a:t>
            </a:r>
            <a:r>
              <a:rPr lang="en-US" sz="1200" kern="1300" baseline="0" dirty="0" smtClean="0">
                <a:solidFill>
                  <a:schemeClr val="bg1"/>
                </a:solidFill>
                <a:effectLst>
                  <a:glow rad="101600">
                    <a:prstClr val="black">
                      <a:alpha val="90000"/>
                    </a:prstClr>
                  </a:glow>
                </a:effectLst>
                <a:latin typeface="Avenir Next Condensed Demi Bold"/>
                <a:cs typeface="Avenir Next Condensed Demi Bold"/>
              </a:rPr>
              <a:t> A simple meal will be served. During the meal there is a  question up so that teens can get to know each other.</a:t>
            </a:r>
          </a:p>
          <a:p>
            <a:pPr marL="742950" indent="-742950">
              <a:buAutoNum type="arabicParenR"/>
            </a:pPr>
            <a:r>
              <a:rPr lang="en-US" sz="1200" kern="1300" dirty="0" smtClean="0">
                <a:solidFill>
                  <a:schemeClr val="bg1"/>
                </a:solidFill>
                <a:effectLst>
                  <a:glow rad="152400">
                    <a:schemeClr val="tx1">
                      <a:alpha val="83000"/>
                    </a:schemeClr>
                  </a:glow>
                </a:effectLst>
                <a:latin typeface="Avenir Next Condensed" charset="0"/>
                <a:ea typeface="Avenir Next Condensed" charset="0"/>
                <a:cs typeface="Avenir Next Condensed" charset="0"/>
              </a:rPr>
              <a:t>What has been the best and worst parts of your week?</a:t>
            </a:r>
          </a:p>
          <a:p>
            <a:pPr marL="742950" indent="-742950">
              <a:buAutoNum type="arabicParenR"/>
            </a:pPr>
            <a:r>
              <a:rPr lang="en-US" sz="1200" b="0" i="0" u="none" strike="noStrike" kern="1200" dirty="0" smtClean="0">
                <a:solidFill>
                  <a:schemeClr val="tx1"/>
                </a:solidFill>
                <a:effectLst/>
                <a:latin typeface="+mn-lt"/>
                <a:ea typeface="+mn-ea"/>
                <a:cs typeface="+mn-cs"/>
              </a:rPr>
              <a:t>What</a:t>
            </a:r>
            <a:r>
              <a:rPr lang="mr-IN" sz="1200" b="0" i="0" u="none" strike="noStrike" kern="1200" dirty="0" smtClean="0">
                <a:solidFill>
                  <a:schemeClr val="tx1"/>
                </a:solidFill>
                <a:effectLst/>
                <a:latin typeface="+mn-lt"/>
                <a:ea typeface="+mn-ea"/>
                <a:cs typeface="+mn-cs"/>
              </a:rPr>
              <a:t>’</a:t>
            </a:r>
            <a:r>
              <a:rPr lang="en-US" sz="1200" b="0" i="0" u="none" strike="noStrike" kern="1200" dirty="0" smtClean="0">
                <a:solidFill>
                  <a:schemeClr val="tx1"/>
                </a:solidFill>
                <a:effectLst/>
                <a:latin typeface="+mn-lt"/>
                <a:ea typeface="+mn-ea"/>
                <a:cs typeface="+mn-cs"/>
              </a:rPr>
              <a:t>s the most ridiculous</a:t>
            </a:r>
            <a:r>
              <a:rPr lang="en-US" sz="1200" b="0" i="0" u="none" strike="noStrike" kern="1200" baseline="0" dirty="0" smtClean="0">
                <a:solidFill>
                  <a:schemeClr val="tx1"/>
                </a:solidFill>
                <a:effectLst/>
                <a:latin typeface="+mn-lt"/>
                <a:ea typeface="+mn-ea"/>
                <a:cs typeface="+mn-cs"/>
              </a:rPr>
              <a:t> thing you have bought?</a:t>
            </a:r>
          </a:p>
          <a:p>
            <a:pPr marL="742950" indent="-742950">
              <a:buAutoNum type="arabicParenR"/>
            </a:pPr>
            <a:r>
              <a:rPr lang="en-US" sz="1200" b="0" i="0" u="none" strike="noStrike" kern="1200" baseline="0" dirty="0" smtClean="0">
                <a:solidFill>
                  <a:schemeClr val="tx1"/>
                </a:solidFill>
                <a:effectLst/>
                <a:latin typeface="+mn-lt"/>
                <a:ea typeface="+mn-ea"/>
                <a:cs typeface="+mn-cs"/>
              </a:rPr>
              <a:t>What was the last photo you took?</a:t>
            </a:r>
            <a:endParaRPr lang="en-US" sz="1200" b="0" i="0" u="none" strike="noStrike" kern="1200" dirty="0" smtClean="0">
              <a:solidFill>
                <a:schemeClr val="tx1"/>
              </a:solidFill>
              <a:effectLst/>
              <a:latin typeface="+mn-lt"/>
              <a:ea typeface="+mn-ea"/>
              <a:cs typeface="+mn-cs"/>
            </a:endParaRPr>
          </a:p>
          <a:p>
            <a:r>
              <a:rPr lang="en-US" dirty="0" smtClean="0"/>
              <a:t/>
            </a:r>
            <a:br>
              <a:rPr lang="en-US" dirty="0" smtClean="0"/>
            </a:br>
            <a:r>
              <a:rPr lang="en-US" dirty="0" smtClean="0"/>
              <a:t/>
            </a:r>
            <a:br>
              <a:rPr lang="en-US" dirty="0" smtClean="0"/>
            </a:br>
            <a:endParaRPr lang="en-US" sz="1200" kern="1300" dirty="0" smtClean="0">
              <a:solidFill>
                <a:schemeClr val="bg1"/>
              </a:solidFill>
              <a:effectLst>
                <a:glow rad="152400">
                  <a:schemeClr val="tx1">
                    <a:alpha val="83000"/>
                  </a:schemeClr>
                </a:glow>
              </a:effectLst>
              <a:latin typeface="Avenir Next Condensed" charset="0"/>
              <a:ea typeface="Avenir Next Condensed" charset="0"/>
              <a:cs typeface="Avenir Next Condensed" charset="0"/>
            </a:endParaRPr>
          </a:p>
          <a:p>
            <a:pPr marL="0" indent="0" algn="l">
              <a:buFont typeface="Arial" charset="0"/>
              <a:buNone/>
            </a:pPr>
            <a:endParaRPr lang="en-US" sz="1200" kern="1300" dirty="0" smtClean="0">
              <a:solidFill>
                <a:schemeClr val="bg1"/>
              </a:solidFill>
              <a:effectLst>
                <a:glow rad="152400">
                  <a:schemeClr val="tx1">
                    <a:alpha val="83000"/>
                  </a:schemeClr>
                </a:glow>
              </a:effectLst>
              <a:latin typeface="Avenir Next Condensed" charset="0"/>
              <a:ea typeface="Avenir Next Condensed" charset="0"/>
              <a:cs typeface="Avenir Next Condensed" charset="0"/>
            </a:endParaRPr>
          </a:p>
          <a:p>
            <a:pPr marL="0" indent="0" algn="l" defTabSz="455613">
              <a:lnSpc>
                <a:spcPct val="80000"/>
              </a:lnSpc>
              <a:spcAft>
                <a:spcPts val="1800"/>
              </a:spcAft>
              <a:buFont typeface="Arial" charset="0"/>
              <a:buNone/>
            </a:pPr>
            <a:endParaRPr lang="en-US" sz="1200" kern="1300" dirty="0" smtClean="0">
              <a:solidFill>
                <a:schemeClr val="bg1"/>
              </a:solidFill>
              <a:effectLst>
                <a:glow rad="101600">
                  <a:prstClr val="black">
                    <a:alpha val="90000"/>
                  </a:prstClr>
                </a:glow>
              </a:effectLst>
              <a:latin typeface="Avenir Next Condensed Demi Bold"/>
              <a:cs typeface="Avenir Next Condensed Demi Bold"/>
            </a:endParaRPr>
          </a:p>
          <a:p>
            <a:endParaRPr lang="en-US" dirty="0" smtClean="0"/>
          </a:p>
          <a:p>
            <a:endParaRPr dirty="0"/>
          </a:p>
        </p:txBody>
      </p:sp>
    </p:spTree>
    <p:extLst>
      <p:ext uri="{BB962C8B-B14F-4D97-AF65-F5344CB8AC3E}">
        <p14:creationId xmlns:p14="http://schemas.microsoft.com/office/powerpoint/2010/main" val="1733187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Shape 266"/>
          <p:cNvSpPr>
            <a:spLocks noGrp="1" noRot="1" noChangeAspect="1"/>
          </p:cNvSpPr>
          <p:nvPr>
            <p:ph type="sldImg"/>
          </p:nvPr>
        </p:nvSpPr>
        <p:spPr>
          <a:xfrm>
            <a:off x="685800" y="1143000"/>
            <a:ext cx="5486400" cy="3086100"/>
          </a:xfrm>
          <a:prstGeom prst="rect">
            <a:avLst/>
          </a:prstGeom>
        </p:spPr>
        <p:txBody>
          <a:bodyPr/>
          <a:lstStyle/>
          <a:p>
            <a:endParaRPr/>
          </a:p>
        </p:txBody>
      </p:sp>
      <p:sp>
        <p:nvSpPr>
          <p:cNvPr id="267" name="Shape 267"/>
          <p:cNvSpPr>
            <a:spLocks noGrp="1"/>
          </p:cNvSpPr>
          <p:nvPr>
            <p:ph type="body" sz="quarter" idx="1"/>
          </p:nvPr>
        </p:nvSpPr>
        <p:spPr>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n-US" sz="1200" kern="1300" dirty="0" smtClean="0">
                <a:solidFill>
                  <a:schemeClr val="bg1"/>
                </a:solidFill>
                <a:effectLst>
                  <a:glow rad="152400">
                    <a:schemeClr val="tx1">
                      <a:alpha val="83000"/>
                    </a:schemeClr>
                  </a:glow>
                </a:effectLst>
                <a:latin typeface="Avenir Next Condensed" charset="0"/>
                <a:ea typeface="Avenir Next Condensed" charset="0"/>
                <a:cs typeface="Avenir Next Condensed" charset="0"/>
              </a:rPr>
              <a:t>Let’s begin the journey. </a:t>
            </a:r>
          </a:p>
          <a:p>
            <a:pPr marL="0" indent="0" algn="l">
              <a:buFont typeface="Arial" charset="0"/>
              <a:buNone/>
            </a:pPr>
            <a:endParaRPr lang="en-US" sz="1200" kern="1300" dirty="0" smtClean="0">
              <a:solidFill>
                <a:schemeClr val="bg1"/>
              </a:solidFill>
              <a:effectLst>
                <a:glow rad="152400">
                  <a:schemeClr val="tx1">
                    <a:alpha val="83000"/>
                  </a:schemeClr>
                </a:glow>
              </a:effectLst>
              <a:latin typeface="Avenir Next Condensed" charset="0"/>
              <a:ea typeface="Avenir Next Condensed" charset="0"/>
              <a:cs typeface="Avenir Next Condensed" charset="0"/>
            </a:endParaRPr>
          </a:p>
          <a:p>
            <a:pPr marL="0" indent="0" algn="l">
              <a:buFont typeface="Arial" charset="0"/>
              <a:buNone/>
            </a:pPr>
            <a:endParaRPr lang="en-US" sz="1200" kern="1300" dirty="0" smtClean="0">
              <a:solidFill>
                <a:schemeClr val="bg1"/>
              </a:solidFill>
              <a:effectLst>
                <a:glow rad="152400">
                  <a:schemeClr val="tx1">
                    <a:alpha val="83000"/>
                  </a:schemeClr>
                </a:glow>
              </a:effectLst>
              <a:latin typeface="Avenir Next Condensed" charset="0"/>
              <a:ea typeface="Avenir Next Condensed" charset="0"/>
              <a:cs typeface="Avenir Next Condensed" charset="0"/>
            </a:endParaRPr>
          </a:p>
          <a:p>
            <a:pPr marL="0" indent="0" algn="l">
              <a:buFont typeface="Arial" charset="0"/>
              <a:buNone/>
            </a:pPr>
            <a:endParaRPr lang="en-US" sz="1200" kern="1300" dirty="0" smtClean="0">
              <a:solidFill>
                <a:schemeClr val="bg1"/>
              </a:solidFill>
              <a:effectLst>
                <a:glow rad="152400">
                  <a:schemeClr val="tx1">
                    <a:alpha val="83000"/>
                  </a:schemeClr>
                </a:glow>
              </a:effectLst>
              <a:latin typeface="Avenir Next Condensed" charset="0"/>
              <a:ea typeface="Avenir Next Condensed" charset="0"/>
              <a:cs typeface="Avenir Next Condensed" charset="0"/>
            </a:endParaRPr>
          </a:p>
          <a:p>
            <a:pPr marL="0" indent="0" algn="l" defTabSz="455613">
              <a:lnSpc>
                <a:spcPct val="80000"/>
              </a:lnSpc>
              <a:spcAft>
                <a:spcPts val="1800"/>
              </a:spcAft>
              <a:buFont typeface="Arial" charset="0"/>
              <a:buNone/>
            </a:pPr>
            <a:endParaRPr lang="en-US" sz="1200" kern="1300" dirty="0" smtClean="0">
              <a:solidFill>
                <a:schemeClr val="bg1"/>
              </a:solidFill>
              <a:effectLst>
                <a:glow rad="101600">
                  <a:prstClr val="black">
                    <a:alpha val="90000"/>
                  </a:prstClr>
                </a:glow>
              </a:effectLst>
              <a:latin typeface="Avenir Next Condensed Demi Bold"/>
              <a:cs typeface="Avenir Next Condensed Demi Bold"/>
            </a:endParaRPr>
          </a:p>
          <a:p>
            <a:endParaRPr lang="en-US" dirty="0" smtClean="0"/>
          </a:p>
          <a:p>
            <a:endParaRPr dirty="0"/>
          </a:p>
        </p:txBody>
      </p:sp>
    </p:spTree>
    <p:extLst>
      <p:ext uri="{BB962C8B-B14F-4D97-AF65-F5344CB8AC3E}">
        <p14:creationId xmlns:p14="http://schemas.microsoft.com/office/powerpoint/2010/main" val="20009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Shape 266"/>
          <p:cNvSpPr>
            <a:spLocks noGrp="1" noRot="1" noChangeAspect="1"/>
          </p:cNvSpPr>
          <p:nvPr>
            <p:ph type="sldImg"/>
          </p:nvPr>
        </p:nvSpPr>
        <p:spPr>
          <a:xfrm>
            <a:off x="685800" y="1143000"/>
            <a:ext cx="5486400" cy="3086100"/>
          </a:xfrm>
          <a:prstGeom prst="rect">
            <a:avLst/>
          </a:prstGeom>
        </p:spPr>
        <p:txBody>
          <a:bodyPr/>
          <a:lstStyle/>
          <a:p>
            <a:endParaRPr/>
          </a:p>
        </p:txBody>
      </p:sp>
      <p:sp>
        <p:nvSpPr>
          <p:cNvPr id="267" name="Shape 267"/>
          <p:cNvSpPr>
            <a:spLocks noGrp="1"/>
          </p:cNvSpPr>
          <p:nvPr>
            <p:ph type="body" sz="quarter" idx="1"/>
          </p:nvPr>
        </p:nvSpPr>
        <p:spPr>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n-US" sz="1200" kern="1300" dirty="0" smtClean="0">
                <a:solidFill>
                  <a:schemeClr val="bg1"/>
                </a:solidFill>
                <a:effectLst>
                  <a:glow rad="152400">
                    <a:schemeClr val="tx1">
                      <a:alpha val="83000"/>
                    </a:schemeClr>
                  </a:glow>
                </a:effectLst>
                <a:latin typeface="Avenir Next Condensed" charset="0"/>
                <a:ea typeface="Avenir Next Condensed" charset="0"/>
                <a:cs typeface="Avenir Next Condensed" charset="0"/>
              </a:rPr>
              <a:t>Video</a:t>
            </a:r>
            <a:r>
              <a:rPr lang="en-US" sz="1200" kern="1300" smtClean="0">
                <a:solidFill>
                  <a:schemeClr val="bg1"/>
                </a:solidFill>
                <a:effectLst>
                  <a:glow rad="152400">
                    <a:schemeClr val="tx1">
                      <a:alpha val="83000"/>
                    </a:schemeClr>
                  </a:glow>
                </a:effectLst>
                <a:latin typeface="Avenir Next Condensed" charset="0"/>
                <a:ea typeface="Avenir Next Condensed" charset="0"/>
                <a:cs typeface="Avenir Next Condensed" charset="0"/>
              </a:rPr>
              <a:t>:</a:t>
            </a:r>
            <a:r>
              <a:rPr lang="en-US" sz="1200" kern="1300" baseline="0" smtClean="0">
                <a:solidFill>
                  <a:schemeClr val="bg1"/>
                </a:solidFill>
                <a:effectLst>
                  <a:glow rad="152400">
                    <a:schemeClr val="tx1">
                      <a:alpha val="83000"/>
                    </a:schemeClr>
                  </a:glow>
                </a:effectLst>
                <a:latin typeface="Avenir Next Condensed" charset="0"/>
                <a:ea typeface="Avenir Next Condensed" charset="0"/>
                <a:cs typeface="Avenir Next Condensed" charset="0"/>
              </a:rPr>
              <a:t> </a:t>
            </a:r>
            <a:r>
              <a:rPr lang="en-US" sz="1200" kern="1300" baseline="0" smtClean="0">
                <a:solidFill>
                  <a:schemeClr val="bg1"/>
                </a:solidFill>
                <a:effectLst>
                  <a:glow rad="152400">
                    <a:schemeClr val="tx1">
                      <a:alpha val="83000"/>
                    </a:schemeClr>
                  </a:glow>
                </a:effectLst>
                <a:latin typeface="Avenir Next Condensed" charset="0"/>
                <a:ea typeface="Avenir Next Condensed" charset="0"/>
                <a:cs typeface="Avenir Next Condensed" charset="0"/>
              </a:rPr>
              <a:t>Alpha Video. </a:t>
            </a:r>
            <a:endParaRPr lang="en-US" sz="1200" kern="1300" dirty="0" smtClean="0">
              <a:solidFill>
                <a:schemeClr val="bg1"/>
              </a:solidFill>
              <a:effectLst>
                <a:glow rad="152400">
                  <a:schemeClr val="tx1">
                    <a:alpha val="83000"/>
                  </a:schemeClr>
                </a:glow>
              </a:effectLst>
              <a:latin typeface="Avenir Next Condensed" charset="0"/>
              <a:ea typeface="Avenir Next Condensed" charset="0"/>
              <a:cs typeface="Avenir Next Condensed" charset="0"/>
            </a:endParaRPr>
          </a:p>
          <a:p>
            <a:pPr marL="0" indent="0" algn="l">
              <a:buFont typeface="Arial" charset="0"/>
              <a:buNone/>
            </a:pPr>
            <a:endParaRPr lang="en-US" sz="1200" kern="1300" dirty="0" smtClean="0">
              <a:solidFill>
                <a:schemeClr val="bg1"/>
              </a:solidFill>
              <a:effectLst>
                <a:glow rad="152400">
                  <a:schemeClr val="tx1">
                    <a:alpha val="83000"/>
                  </a:schemeClr>
                </a:glow>
              </a:effectLst>
              <a:latin typeface="Avenir Next Condensed" charset="0"/>
              <a:ea typeface="Avenir Next Condensed" charset="0"/>
              <a:cs typeface="Avenir Next Condensed" charset="0"/>
            </a:endParaRPr>
          </a:p>
          <a:p>
            <a:pPr marL="0" indent="0" algn="l">
              <a:buFont typeface="Arial" charset="0"/>
              <a:buNone/>
            </a:pPr>
            <a:endParaRPr lang="en-US" sz="1200" kern="1300" dirty="0" smtClean="0">
              <a:solidFill>
                <a:schemeClr val="bg1"/>
              </a:solidFill>
              <a:effectLst>
                <a:glow rad="152400">
                  <a:schemeClr val="tx1">
                    <a:alpha val="83000"/>
                  </a:schemeClr>
                </a:glow>
              </a:effectLst>
              <a:latin typeface="Avenir Next Condensed" charset="0"/>
              <a:ea typeface="Avenir Next Condensed" charset="0"/>
              <a:cs typeface="Avenir Next Condensed" charset="0"/>
            </a:endParaRPr>
          </a:p>
          <a:p>
            <a:pPr marL="0" indent="0" algn="l" defTabSz="455613">
              <a:lnSpc>
                <a:spcPct val="80000"/>
              </a:lnSpc>
              <a:spcAft>
                <a:spcPts val="1800"/>
              </a:spcAft>
              <a:buFont typeface="Arial" charset="0"/>
              <a:buNone/>
            </a:pPr>
            <a:endParaRPr lang="en-US" sz="1200" kern="1300" dirty="0" smtClean="0">
              <a:solidFill>
                <a:schemeClr val="bg1"/>
              </a:solidFill>
              <a:effectLst>
                <a:glow rad="101600">
                  <a:prstClr val="black">
                    <a:alpha val="90000"/>
                  </a:prstClr>
                </a:glow>
              </a:effectLst>
              <a:latin typeface="Avenir Next Condensed Demi Bold"/>
              <a:cs typeface="Avenir Next Condensed Demi Bold"/>
            </a:endParaRPr>
          </a:p>
          <a:p>
            <a:endParaRPr lang="en-US" dirty="0" smtClean="0"/>
          </a:p>
          <a:p>
            <a:endParaRPr dirty="0"/>
          </a:p>
        </p:txBody>
      </p:sp>
    </p:spTree>
    <p:extLst>
      <p:ext uri="{BB962C8B-B14F-4D97-AF65-F5344CB8AC3E}">
        <p14:creationId xmlns:p14="http://schemas.microsoft.com/office/powerpoint/2010/main" val="1335001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Shape 266"/>
          <p:cNvSpPr>
            <a:spLocks noGrp="1" noRot="1" noChangeAspect="1"/>
          </p:cNvSpPr>
          <p:nvPr>
            <p:ph type="sldImg"/>
          </p:nvPr>
        </p:nvSpPr>
        <p:spPr>
          <a:xfrm>
            <a:off x="685800" y="1143000"/>
            <a:ext cx="5486400" cy="3086100"/>
          </a:xfrm>
          <a:prstGeom prst="rect">
            <a:avLst/>
          </a:prstGeom>
        </p:spPr>
        <p:txBody>
          <a:bodyPr/>
          <a:lstStyle/>
          <a:p>
            <a:endParaRPr/>
          </a:p>
        </p:txBody>
      </p:sp>
      <p:sp>
        <p:nvSpPr>
          <p:cNvPr id="267" name="Shape 267"/>
          <p:cNvSpPr>
            <a:spLocks noGrp="1"/>
          </p:cNvSpPr>
          <p:nvPr>
            <p:ph type="body" sz="quarter" idx="1"/>
          </p:nvPr>
        </p:nvSpPr>
        <p:spPr>
          <a:prstGeom prst="rect">
            <a:avLst/>
          </a:prstGeom>
        </p:spPr>
        <p:txBody>
          <a:bodyPr/>
          <a:lstStyle/>
          <a:p>
            <a:pPr marL="0" indent="0" algn="l">
              <a:buFont typeface="Arial" charset="0"/>
              <a:buNone/>
            </a:pPr>
            <a:r>
              <a:rPr lang="en-US" sz="1200" kern="1300" dirty="0" smtClean="0">
                <a:solidFill>
                  <a:schemeClr val="bg1"/>
                </a:solidFill>
                <a:effectLst>
                  <a:glow rad="152400">
                    <a:schemeClr val="tx1">
                      <a:alpha val="83000"/>
                    </a:schemeClr>
                  </a:glow>
                </a:effectLst>
                <a:latin typeface="Avenir Next Condensed" charset="0"/>
                <a:ea typeface="Avenir Next Condensed" charset="0"/>
                <a:cs typeface="Avenir Next Condensed" charset="0"/>
              </a:rPr>
              <a:t>Ministry time:</a:t>
            </a:r>
            <a:r>
              <a:rPr lang="en-US" sz="1200" kern="1300" baseline="0" dirty="0" smtClean="0">
                <a:solidFill>
                  <a:schemeClr val="bg1"/>
                </a:solidFill>
                <a:effectLst>
                  <a:glow rad="152400">
                    <a:schemeClr val="tx1">
                      <a:alpha val="83000"/>
                    </a:schemeClr>
                  </a:glow>
                </a:effectLst>
                <a:latin typeface="Avenir Next Condensed" charset="0"/>
                <a:ea typeface="Avenir Next Condensed" charset="0"/>
                <a:cs typeface="Avenir Next Condensed" charset="0"/>
              </a:rPr>
              <a:t> We would like to ask that the leaders at the tables handle this ministry moment for their table. It will mean asking each person in the group if they have been baptized in the Holy Spirit, and if not would they like to be. As the leader you would then pray for the teens in your groups to be filled with the Holy Spirit.</a:t>
            </a:r>
            <a:endParaRPr lang="en-US" dirty="0" smtClean="0"/>
          </a:p>
          <a:p>
            <a:endParaRPr dirty="0"/>
          </a:p>
        </p:txBody>
      </p:sp>
    </p:spTree>
    <p:extLst>
      <p:ext uri="{BB962C8B-B14F-4D97-AF65-F5344CB8AC3E}">
        <p14:creationId xmlns:p14="http://schemas.microsoft.com/office/powerpoint/2010/main" val="8077353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Shape 266"/>
          <p:cNvSpPr>
            <a:spLocks noGrp="1" noRot="1" noChangeAspect="1"/>
          </p:cNvSpPr>
          <p:nvPr>
            <p:ph type="sldImg"/>
          </p:nvPr>
        </p:nvSpPr>
        <p:spPr>
          <a:xfrm>
            <a:off x="685800" y="1143000"/>
            <a:ext cx="5486400" cy="3086100"/>
          </a:xfrm>
          <a:prstGeom prst="rect">
            <a:avLst/>
          </a:prstGeom>
        </p:spPr>
        <p:txBody>
          <a:bodyPr/>
          <a:lstStyle/>
          <a:p>
            <a:endParaRPr/>
          </a:p>
        </p:txBody>
      </p:sp>
      <p:sp>
        <p:nvSpPr>
          <p:cNvPr id="267" name="Shape 267"/>
          <p:cNvSpPr>
            <a:spLocks noGrp="1"/>
          </p:cNvSpPr>
          <p:nvPr>
            <p:ph type="body" sz="quarter" idx="1"/>
          </p:nvPr>
        </p:nvSpPr>
        <p:spPr>
          <a:prstGeom prst="rect">
            <a:avLst/>
          </a:prstGeom>
        </p:spPr>
        <p:txBody>
          <a:bodyPr/>
          <a:lstStyle/>
          <a:p>
            <a:pPr marL="0" indent="0" algn="l">
              <a:buFont typeface="Arial" charset="0"/>
              <a:buNone/>
            </a:pPr>
            <a:r>
              <a:rPr lang="en-US" sz="1200" kern="1300" dirty="0" smtClean="0">
                <a:solidFill>
                  <a:schemeClr val="bg1"/>
                </a:solidFill>
                <a:effectLst>
                  <a:glow rad="152400">
                    <a:schemeClr val="tx1">
                      <a:alpha val="83000"/>
                    </a:schemeClr>
                  </a:glow>
                </a:effectLst>
                <a:latin typeface="Avenir Next Condensed" charset="0"/>
                <a:ea typeface="Avenir Next Condensed" charset="0"/>
                <a:cs typeface="Avenir Next Condensed" charset="0"/>
              </a:rPr>
              <a:t>Refreshments</a:t>
            </a:r>
          </a:p>
          <a:p>
            <a:pPr marL="0" indent="0" algn="l" defTabSz="455613">
              <a:lnSpc>
                <a:spcPct val="80000"/>
              </a:lnSpc>
              <a:spcAft>
                <a:spcPts val="1800"/>
              </a:spcAft>
              <a:buFont typeface="Arial" charset="0"/>
              <a:buNone/>
            </a:pPr>
            <a:endParaRPr lang="en-US" sz="1200" kern="1300" dirty="0" smtClean="0">
              <a:solidFill>
                <a:schemeClr val="bg1"/>
              </a:solidFill>
              <a:effectLst>
                <a:glow rad="101600">
                  <a:prstClr val="black">
                    <a:alpha val="90000"/>
                  </a:prstClr>
                </a:glow>
              </a:effectLst>
              <a:latin typeface="Avenir Next Condensed Demi Bold"/>
              <a:cs typeface="Avenir Next Condensed Demi Bold"/>
            </a:endParaRPr>
          </a:p>
          <a:p>
            <a:endParaRPr lang="en-US" dirty="0" smtClean="0"/>
          </a:p>
          <a:p>
            <a:endParaRPr dirty="0"/>
          </a:p>
        </p:txBody>
      </p:sp>
    </p:spTree>
    <p:extLst>
      <p:ext uri="{BB962C8B-B14F-4D97-AF65-F5344CB8AC3E}">
        <p14:creationId xmlns:p14="http://schemas.microsoft.com/office/powerpoint/2010/main" val="18449325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
        <p:nvSpPr>
          <p:cNvPr id="95" name="Shape 95"/>
          <p:cNvSpPr>
            <a:spLocks noGrp="1" noRot="1" noChangeAspect="1"/>
          </p:cNvSpPr>
          <p:nvPr>
            <p:ph type="sldImg" idx="2"/>
          </p:nvPr>
        </p:nvSpPr>
        <p:spPr>
          <a:xfrm>
            <a:off x="382588" y="695325"/>
            <a:ext cx="6091237" cy="3427413"/>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med" len="med"/>
            <a:tailEnd type="none" w="med" len="med"/>
          </a:ln>
        </p:spPr>
      </p:sp>
      <p:sp>
        <p:nvSpPr>
          <p:cNvPr id="96" name="Shape 96"/>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ctr" anchorCtr="0">
            <a:noAutofit/>
          </a:bodyPr>
          <a:lstStyle/>
          <a:p>
            <a:pPr marL="0" marR="0" lvl="0" indent="0" algn="l" rtl="0">
              <a:spcBef>
                <a:spcPts val="0"/>
              </a:spcBef>
              <a:buSzPct val="25000"/>
              <a:buNone/>
            </a:pPr>
            <a:r>
              <a:rPr lang="en-US" sz="1200" b="0" i="0" u="none" strike="noStrike" cap="none" dirty="0" smtClean="0">
                <a:solidFill>
                  <a:schemeClr val="dk1"/>
                </a:solidFill>
                <a:latin typeface="Calibri"/>
                <a:ea typeface="Calibri"/>
                <a:cs typeface="Calibri"/>
                <a:sym typeface="Calibri"/>
              </a:rPr>
              <a:t>Thanks</a:t>
            </a:r>
            <a:r>
              <a:rPr lang="en-US" sz="1200" b="0" i="0" u="none" strike="noStrike" cap="none" baseline="0" dirty="0" smtClean="0">
                <a:solidFill>
                  <a:schemeClr val="dk1"/>
                </a:solidFill>
                <a:latin typeface="Calibri"/>
                <a:ea typeface="Calibri"/>
                <a:cs typeface="Calibri"/>
                <a:sym typeface="Calibri"/>
              </a:rPr>
              <a:t> for coming </a:t>
            </a:r>
            <a:r>
              <a:rPr lang="mr-IN" sz="1200" b="0" i="0" u="none" strike="noStrike" cap="none" baseline="0" dirty="0" smtClean="0">
                <a:solidFill>
                  <a:schemeClr val="dk1"/>
                </a:solidFill>
                <a:latin typeface="Calibri"/>
                <a:ea typeface="Calibri"/>
                <a:cs typeface="Calibri"/>
                <a:sym typeface="Calibri"/>
              </a:rPr>
              <a:t>–</a:t>
            </a:r>
            <a:r>
              <a:rPr lang="en-US" sz="1200" b="0" i="0" u="none" strike="noStrike" cap="none" baseline="0" dirty="0" smtClean="0">
                <a:solidFill>
                  <a:schemeClr val="dk1"/>
                </a:solidFill>
                <a:latin typeface="Calibri"/>
                <a:ea typeface="Calibri"/>
                <a:cs typeface="Calibri"/>
                <a:sym typeface="Calibri"/>
              </a:rPr>
              <a:t> See you next week Friday!</a:t>
            </a: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54438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Shape 238"/>
          <p:cNvSpPr>
            <a:spLocks noGrp="1" noRot="1" noChangeAspect="1"/>
          </p:cNvSpPr>
          <p:nvPr>
            <p:ph type="sldImg"/>
          </p:nvPr>
        </p:nvSpPr>
        <p:spPr>
          <a:xfrm>
            <a:off x="685800" y="1143000"/>
            <a:ext cx="5486400" cy="3086100"/>
          </a:xfrm>
          <a:prstGeom prst="rect">
            <a:avLst/>
          </a:prstGeom>
        </p:spPr>
        <p:txBody>
          <a:bodyPr/>
          <a:lstStyle/>
          <a:p>
            <a:endParaRPr/>
          </a:p>
        </p:txBody>
      </p:sp>
      <p:sp>
        <p:nvSpPr>
          <p:cNvPr id="239" name="Shape 239"/>
          <p:cNvSpPr>
            <a:spLocks noGrp="1"/>
          </p:cNvSpPr>
          <p:nvPr>
            <p:ph type="body" sz="quarter" idx="1"/>
          </p:nvPr>
        </p:nvSpPr>
        <p:spPr>
          <a:prstGeom prst="rect">
            <a:avLst/>
          </a:prstGeom>
        </p:spPr>
        <p:txBody>
          <a:bodyPr/>
          <a:lstStyle>
            <a:lvl1pPr>
              <a:defRPr b="0"/>
            </a:lvl1pPr>
          </a:lstStyle>
          <a:p>
            <a:r>
              <a:rPr dirty="0"/>
              <a:t>Welcome to regulars and newcomers!</a:t>
            </a:r>
          </a:p>
        </p:txBody>
      </p:sp>
    </p:spTree>
    <p:extLst>
      <p:ext uri="{BB962C8B-B14F-4D97-AF65-F5344CB8AC3E}">
        <p14:creationId xmlns:p14="http://schemas.microsoft.com/office/powerpoint/2010/main" val="127378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hape 243"/>
          <p:cNvSpPr>
            <a:spLocks noGrp="1" noRot="1" noChangeAspect="1"/>
          </p:cNvSpPr>
          <p:nvPr>
            <p:ph type="sldImg"/>
          </p:nvPr>
        </p:nvSpPr>
        <p:spPr>
          <a:xfrm>
            <a:off x="685800" y="1143000"/>
            <a:ext cx="5486400" cy="3086100"/>
          </a:xfrm>
          <a:prstGeom prst="rect">
            <a:avLst/>
          </a:prstGeom>
        </p:spPr>
        <p:txBody>
          <a:bodyPr/>
          <a:lstStyle/>
          <a:p>
            <a:endParaRPr/>
          </a:p>
        </p:txBody>
      </p:sp>
      <p:sp>
        <p:nvSpPr>
          <p:cNvPr id="244" name="Shape 244"/>
          <p:cNvSpPr>
            <a:spLocks noGrp="1"/>
          </p:cNvSpPr>
          <p:nvPr>
            <p:ph type="body" sz="quarter" idx="1"/>
          </p:nvPr>
        </p:nvSpPr>
        <p:spPr>
          <a:prstGeom prst="rect">
            <a:avLst/>
          </a:prstGeom>
        </p:spPr>
        <p:txBody>
          <a:bodyPr/>
          <a:lstStyle/>
          <a:p>
            <a:r>
              <a:rPr dirty="0"/>
              <a:t>Prayer:</a:t>
            </a:r>
            <a:r>
              <a:rPr b="0" dirty="0"/>
              <a:t> Let’s open our meeting in prayer.</a:t>
            </a:r>
          </a:p>
        </p:txBody>
      </p:sp>
    </p:spTree>
    <p:extLst>
      <p:ext uri="{BB962C8B-B14F-4D97-AF65-F5344CB8AC3E}">
        <p14:creationId xmlns:p14="http://schemas.microsoft.com/office/powerpoint/2010/main" val="1082447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hape 243"/>
          <p:cNvSpPr>
            <a:spLocks noGrp="1" noRot="1" noChangeAspect="1"/>
          </p:cNvSpPr>
          <p:nvPr>
            <p:ph type="sldImg"/>
          </p:nvPr>
        </p:nvSpPr>
        <p:spPr>
          <a:xfrm>
            <a:off x="685800" y="1143000"/>
            <a:ext cx="5486400" cy="3086100"/>
          </a:xfrm>
          <a:prstGeom prst="rect">
            <a:avLst/>
          </a:prstGeom>
        </p:spPr>
        <p:txBody>
          <a:bodyPr/>
          <a:lstStyle/>
          <a:p>
            <a:endParaRPr/>
          </a:p>
        </p:txBody>
      </p:sp>
      <p:sp>
        <p:nvSpPr>
          <p:cNvPr id="244" name="Shape 244"/>
          <p:cNvSpPr>
            <a:spLocks noGrp="1"/>
          </p:cNvSpPr>
          <p:nvPr>
            <p:ph type="body" sz="quarter" idx="1"/>
          </p:nvPr>
        </p:nvSpPr>
        <p:spPr>
          <a:prstGeom prst="rect">
            <a:avLst/>
          </a:prstGeom>
        </p:spPr>
        <p:txBody>
          <a:bodyPr/>
          <a:lstStyle/>
          <a:p>
            <a:r>
              <a:rPr lang="en-US" dirty="0" smtClean="0"/>
              <a:t>Announcements:</a:t>
            </a:r>
            <a:r>
              <a:rPr lang="en-US" baseline="0" dirty="0" smtClean="0"/>
              <a:t> Please Listen up to the following announcement.</a:t>
            </a:r>
            <a:endParaRPr b="0" dirty="0"/>
          </a:p>
        </p:txBody>
      </p:sp>
    </p:spTree>
    <p:extLst>
      <p:ext uri="{BB962C8B-B14F-4D97-AF65-F5344CB8AC3E}">
        <p14:creationId xmlns:p14="http://schemas.microsoft.com/office/powerpoint/2010/main" val="1087627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Shape 116"/>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smtClean="0">
                <a:solidFill>
                  <a:schemeClr val="dk1"/>
                </a:solidFill>
                <a:latin typeface="Calibri"/>
                <a:ea typeface="Calibri"/>
                <a:cs typeface="Calibri"/>
                <a:sym typeface="Calibri"/>
              </a:rPr>
              <a:t>On Sunday we will be doing</a:t>
            </a:r>
            <a:r>
              <a:rPr lang="en-US" sz="1200" b="0" i="0" u="none" strike="noStrike" cap="none" baseline="0" dirty="0" smtClean="0">
                <a:solidFill>
                  <a:schemeClr val="dk1"/>
                </a:solidFill>
                <a:latin typeface="Calibri"/>
                <a:ea typeface="Calibri"/>
                <a:cs typeface="Calibri"/>
                <a:sym typeface="Calibri"/>
              </a:rPr>
              <a:t> the David Series. This Sunday the topic is Friends!</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117" name="Shape 117"/>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01143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Shape 171"/>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smtClean="0">
                <a:solidFill>
                  <a:schemeClr val="dk1"/>
                </a:solidFill>
                <a:latin typeface="Calibri"/>
                <a:ea typeface="Calibri"/>
                <a:cs typeface="Calibri"/>
                <a:sym typeface="Calibri"/>
              </a:rPr>
              <a:t>Next</a:t>
            </a:r>
            <a:r>
              <a:rPr lang="en-US" sz="1200" b="0" i="0" u="none" strike="noStrike" cap="none" baseline="0" dirty="0" smtClean="0">
                <a:solidFill>
                  <a:schemeClr val="dk1"/>
                </a:solidFill>
                <a:latin typeface="Calibri"/>
                <a:ea typeface="Calibri"/>
                <a:cs typeface="Calibri"/>
                <a:sym typeface="Calibri"/>
              </a:rPr>
              <a:t> week is Games Night!</a:t>
            </a:r>
            <a:endParaRPr sz="1200" b="0" i="0" u="none" strike="noStrike" cap="none" dirty="0">
              <a:solidFill>
                <a:schemeClr val="dk1"/>
              </a:solidFill>
              <a:latin typeface="Calibri"/>
              <a:ea typeface="Calibri"/>
              <a:cs typeface="Calibri"/>
              <a:sym typeface="Calibri"/>
            </a:endParaRPr>
          </a:p>
        </p:txBody>
      </p:sp>
      <p:sp>
        <p:nvSpPr>
          <p:cNvPr id="172" name="Shape 172"/>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791248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Band</a:t>
            </a:r>
            <a:r>
              <a:rPr lang="en-US" baseline="0" dirty="0" smtClean="0"/>
              <a:t> Rehearsals</a:t>
            </a:r>
            <a:endParaRPr lang="en-US" dirty="0"/>
          </a:p>
        </p:txBody>
      </p:sp>
      <p:sp>
        <p:nvSpPr>
          <p:cNvPr id="4" name="Slide Number Placeholder 3"/>
          <p:cNvSpPr>
            <a:spLocks noGrp="1"/>
          </p:cNvSpPr>
          <p:nvPr>
            <p:ph type="sldNum" sz="quarter" idx="10"/>
          </p:nvPr>
        </p:nvSpPr>
        <p:spPr/>
        <p:txBody>
          <a:bodyPr/>
          <a:lstStyle/>
          <a:p>
            <a:fld id="{4CAE1484-83C6-BC4E-8FB9-75B82E1FA75D}" type="slidenum">
              <a:rPr lang="en-US" smtClean="0"/>
              <a:t>7</a:t>
            </a:fld>
            <a:endParaRPr lang="en-US"/>
          </a:p>
        </p:txBody>
      </p:sp>
    </p:spTree>
    <p:extLst>
      <p:ext uri="{BB962C8B-B14F-4D97-AF65-F5344CB8AC3E}">
        <p14:creationId xmlns:p14="http://schemas.microsoft.com/office/powerpoint/2010/main" val="1301231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Announcements: Follow us on Instagram! @</a:t>
            </a:r>
            <a:r>
              <a:rPr lang="en-US" dirty="0" err="1" smtClean="0"/>
              <a:t>EncounterYouth_Rosebank</a:t>
            </a:r>
            <a:endParaRPr lang="en-US" dirty="0" smtClean="0"/>
          </a:p>
          <a:p>
            <a:pPr marL="0" lvl="0" indent="0">
              <a:spcBef>
                <a:spcPts val="0"/>
              </a:spcBef>
              <a:spcAft>
                <a:spcPts val="0"/>
              </a:spcAft>
              <a:buNone/>
            </a:pPr>
            <a:endParaRPr dirty="0"/>
          </a:p>
        </p:txBody>
      </p:sp>
      <p:sp>
        <p:nvSpPr>
          <p:cNvPr id="209" name="Shape 2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0187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r>
              <a:rPr lang="en-US" dirty="0" smtClean="0"/>
              <a:t>Announcements: Join our Friday</a:t>
            </a:r>
            <a:r>
              <a:rPr lang="en-US" baseline="0" dirty="0" smtClean="0"/>
              <a:t> Night WhatsApp group!</a:t>
            </a:r>
            <a:endParaRPr dirty="0"/>
          </a:p>
        </p:txBody>
      </p:sp>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3704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161EDDE-C75A-0242-9673-A36612BE3D89}" type="datetimeFigureOut">
              <a:rPr lang="en-US" smtClean="0"/>
              <a:t>8/3/18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61EDDE-C75A-0242-9673-A36612BE3D89}" type="datetimeFigureOut">
              <a:rPr lang="en-US" smtClean="0"/>
              <a:t>8/3/18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61EDDE-C75A-0242-9673-A36612BE3D89}" type="datetimeFigureOut">
              <a:rPr lang="en-US" smtClean="0"/>
              <a:t>8/3/18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Shape 15"/>
        <p:cNvGrpSpPr/>
        <p:nvPr/>
      </p:nvGrpSpPr>
      <p:grpSpPr>
        <a:xfrm>
          <a:off x="0" y="0"/>
          <a:ext cx="0" cy="0"/>
          <a:chOff x="0" y="0"/>
          <a:chExt cx="0" cy="0"/>
        </a:xfrm>
      </p:grpSpPr>
      <p:sp>
        <p:nvSpPr>
          <p:cNvPr id="16" name="Shape 16"/>
          <p:cNvSpPr txBox="1">
            <a:spLocks noGrp="1"/>
          </p:cNvSpPr>
          <p:nvPr>
            <p:ph type="body" idx="1"/>
          </p:nvPr>
        </p:nvSpPr>
        <p:spPr>
          <a:xfrm>
            <a:off x="609600" y="274638"/>
            <a:ext cx="10972800" cy="5851525"/>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 name="Shape 17"/>
          <p:cNvSpPr txBox="1">
            <a:spLocks noGrp="1"/>
          </p:cNvSpPr>
          <p:nvPr>
            <p:ph type="dt" idx="10"/>
          </p:nvPr>
        </p:nvSpPr>
        <p:spPr>
          <a:xfrm>
            <a:off x="609601" y="6356351"/>
            <a:ext cx="2844799" cy="365125"/>
          </a:xfrm>
          <a:prstGeom prst="rect">
            <a:avLst/>
          </a:prstGeom>
          <a:noFill/>
          <a:ln>
            <a:noFill/>
          </a:ln>
        </p:spPr>
        <p:txBody>
          <a:bodyPr wrap="square"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ftr" idx="11"/>
          </p:nvPr>
        </p:nvSpPr>
        <p:spPr>
          <a:xfrm>
            <a:off x="4165600" y="6356351"/>
            <a:ext cx="3860800" cy="365125"/>
          </a:xfrm>
          <a:prstGeom prst="rect">
            <a:avLst/>
          </a:prstGeom>
          <a:noFill/>
          <a:ln>
            <a:noFill/>
          </a:ln>
        </p:spPr>
        <p:txBody>
          <a:bodyPr wrap="square"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sldNum" idx="12"/>
          </p:nvPr>
        </p:nvSpPr>
        <p:spPr>
          <a:xfrm>
            <a:off x="8737601" y="6356351"/>
            <a:ext cx="2844799" cy="365125"/>
          </a:xfrm>
          <a:prstGeom prst="rect">
            <a:avLst/>
          </a:prstGeom>
          <a:noFill/>
          <a:ln>
            <a:noFill/>
          </a:ln>
        </p:spPr>
        <p:txBody>
          <a:bodyPr wrap="square" lIns="91425" tIns="45700" rIns="91425" bIns="45700" anchor="ctr" anchorCtr="0">
            <a:noAutofit/>
          </a:bodyPr>
          <a:lstStyle/>
          <a:p>
            <a:pPr>
              <a:buSzPct val="25000"/>
            </a:pPr>
            <a:fld id="{00000000-1234-1234-1234-123412341234}" type="slidenum">
              <a:rPr lang="en-US" smtClean="0">
                <a:solidFill>
                  <a:srgbClr val="888888"/>
                </a:solidFill>
                <a:ea typeface="Calibri"/>
                <a:cs typeface="Calibri"/>
                <a:sym typeface="Calibri"/>
              </a:rPr>
              <a:pPr>
                <a:buSzPct val="25000"/>
              </a:pPr>
              <a:t>‹#›</a:t>
            </a:fld>
            <a:endParaRPr lang="en-US">
              <a:solidFill>
                <a:srgbClr val="888888"/>
              </a:solidFill>
              <a:ea typeface="Calibri"/>
              <a:cs typeface="Calibri"/>
              <a:sym typeface="Calibri"/>
            </a:endParaRPr>
          </a:p>
        </p:txBody>
      </p:sp>
    </p:spTree>
    <p:extLst>
      <p:ext uri="{BB962C8B-B14F-4D97-AF65-F5344CB8AC3E}">
        <p14:creationId xmlns:p14="http://schemas.microsoft.com/office/powerpoint/2010/main" val="2027814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61EDDE-C75A-0242-9673-A36612BE3D89}" type="datetimeFigureOut">
              <a:rPr lang="en-US" smtClean="0"/>
              <a:t>8/3/18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61EDDE-C75A-0242-9673-A36612BE3D89}" type="datetimeFigureOut">
              <a:rPr lang="en-US" smtClean="0"/>
              <a:t>8/3/18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161EDDE-C75A-0242-9673-A36612BE3D89}" type="datetimeFigureOut">
              <a:rPr lang="en-US" smtClean="0"/>
              <a:t>8/3/18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61EDDE-C75A-0242-9673-A36612BE3D89}" type="datetimeFigureOut">
              <a:rPr lang="en-US" smtClean="0"/>
              <a:t>8/3/18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161EDDE-C75A-0242-9673-A36612BE3D89}" type="datetimeFigureOut">
              <a:rPr lang="en-US" smtClean="0"/>
              <a:t>8/3/18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61EDDE-C75A-0242-9673-A36612BE3D89}" type="datetimeFigureOut">
              <a:rPr lang="en-US" smtClean="0"/>
              <a:t>8/3/18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61EDDE-C75A-0242-9673-A36612BE3D89}" type="datetimeFigureOut">
              <a:rPr lang="en-US" smtClean="0"/>
              <a:t>8/3/18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61EDDE-C75A-0242-9673-A36612BE3D89}" type="datetimeFigureOut">
              <a:rPr lang="en-US" smtClean="0"/>
              <a:t>8/3/18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BC947D-AFC9-F94F-93AD-077B49FC176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61EDDE-C75A-0242-9673-A36612BE3D89}" type="datetimeFigureOut">
              <a:rPr lang="en-US" smtClean="0"/>
              <a:t>8/3/18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BC947D-AFC9-F94F-93AD-077B49FC1760}" type="slidenum">
              <a:rPr lang="en-US" smtClean="0"/>
              <a:t>‹#›</a:t>
            </a:fld>
            <a:endParaRPr lang="en-US"/>
          </a:p>
        </p:txBody>
      </p:sp>
    </p:spTree>
    <p:extLst>
      <p:ext uri="{BB962C8B-B14F-4D97-AF65-F5344CB8AC3E}">
        <p14:creationId xmlns:p14="http://schemas.microsoft.com/office/powerpoint/2010/main" val="185985912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269245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87995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90205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83413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82503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02788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31273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953873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3562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36223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62997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72441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69045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059444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91643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046847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3984</TotalTime>
  <Words>241</Words>
  <Application>Microsoft Macintosh PowerPoint</Application>
  <PresentationFormat>Widescreen</PresentationFormat>
  <Paragraphs>36</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Avenir Next Condensed</vt:lpstr>
      <vt:lpstr>Avenir Next Condensed Demi Bold</vt:lpstr>
      <vt:lpstr>Calibri</vt:lpstr>
      <vt:lpstr>Calibri Light</vt:lpstr>
      <vt:lpstr>Mangal</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Asher Pardey </dc:creator>
  <cp:lastModifiedBy>Asher Pardey </cp:lastModifiedBy>
  <cp:revision>290</cp:revision>
  <dcterms:created xsi:type="dcterms:W3CDTF">2017-09-08T07:22:21Z</dcterms:created>
  <dcterms:modified xsi:type="dcterms:W3CDTF">2018-08-03T08:11:09Z</dcterms:modified>
</cp:coreProperties>
</file>