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23"/>
  </p:notesMasterIdLst>
  <p:sldIdLst>
    <p:sldId id="480" r:id="rId2"/>
    <p:sldId id="258" r:id="rId3"/>
    <p:sldId id="259" r:id="rId4"/>
    <p:sldId id="466" r:id="rId5"/>
    <p:sldId id="487" r:id="rId6"/>
    <p:sldId id="486" r:id="rId7"/>
    <p:sldId id="488" r:id="rId8"/>
    <p:sldId id="468" r:id="rId9"/>
    <p:sldId id="469" r:id="rId10"/>
    <p:sldId id="484" r:id="rId11"/>
    <p:sldId id="432" r:id="rId12"/>
    <p:sldId id="492" r:id="rId13"/>
    <p:sldId id="493" r:id="rId14"/>
    <p:sldId id="491" r:id="rId15"/>
    <p:sldId id="489" r:id="rId16"/>
    <p:sldId id="496" r:id="rId17"/>
    <p:sldId id="490" r:id="rId18"/>
    <p:sldId id="495" r:id="rId19"/>
    <p:sldId id="494" r:id="rId20"/>
    <p:sldId id="478" r:id="rId21"/>
    <p:sldId id="46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B8E0BA7-A8BE-454D-A936-72E4B6B2D4CA}">
          <p14:sldIdLst>
            <p14:sldId id="480"/>
            <p14:sldId id="258"/>
            <p14:sldId id="259"/>
            <p14:sldId id="466"/>
            <p14:sldId id="487"/>
            <p14:sldId id="486"/>
            <p14:sldId id="488"/>
            <p14:sldId id="468"/>
            <p14:sldId id="469"/>
            <p14:sldId id="484"/>
            <p14:sldId id="432"/>
            <p14:sldId id="492"/>
            <p14:sldId id="493"/>
            <p14:sldId id="491"/>
            <p14:sldId id="489"/>
            <p14:sldId id="496"/>
            <p14:sldId id="490"/>
            <p14:sldId id="495"/>
            <p14:sldId id="494"/>
            <p14:sldId id="478"/>
            <p14:sldId id="46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2751"/>
    <a:srgbClr val="FFFFFF"/>
    <a:srgbClr val="FAFAFA"/>
    <a:srgbClr val="E5E7EB"/>
    <a:srgbClr val="A0A1A5"/>
    <a:srgbClr val="C0D2DD"/>
    <a:srgbClr val="030500"/>
    <a:srgbClr val="83DFD0"/>
    <a:srgbClr val="222221"/>
    <a:srgbClr val="F1F2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878"/>
    <p:restoredTop sz="80225"/>
  </p:normalViewPr>
  <p:slideViewPr>
    <p:cSldViewPr snapToGrid="0" snapToObjects="1">
      <p:cViewPr>
        <p:scale>
          <a:sx n="10" d="100"/>
          <a:sy n="10" d="100"/>
        </p:scale>
        <p:origin x="1672" y="17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8E83DF-6FD9-1447-99E4-8780B4F5409C}" type="datetimeFigureOut">
              <a:rPr lang="en-US" smtClean="0"/>
              <a:t>8/13/18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AE1484-83C6-BC4E-8FB9-75B82E1FA75D}" type="slidenum">
              <a:rPr lang="en-US" smtClean="0"/>
              <a:t>‹#›</a:t>
            </a:fld>
            <a:endParaRPr lang="en-US"/>
          </a:p>
        </p:txBody>
      </p:sp>
    </p:spTree>
    <p:extLst>
      <p:ext uri="{BB962C8B-B14F-4D97-AF65-F5344CB8AC3E}">
        <p14:creationId xmlns:p14="http://schemas.microsoft.com/office/powerpoint/2010/main" val="583183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
        <p:nvSpPr>
          <p:cNvPr id="95" name="Shape 95"/>
          <p:cNvSpPr>
            <a:spLocks noGrp="1" noRot="1" noChangeAspect="1"/>
          </p:cNvSpPr>
          <p:nvPr>
            <p:ph type="sldImg" idx="2"/>
          </p:nvPr>
        </p:nvSpPr>
        <p:spPr>
          <a:xfrm>
            <a:off x="382588" y="695325"/>
            <a:ext cx="6091237" cy="3427413"/>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med" len="med"/>
            <a:tailEnd type="none" w="med" len="med"/>
          </a:ln>
        </p:spPr>
      </p:sp>
      <p:sp>
        <p:nvSpPr>
          <p:cNvPr id="96" name="Shape 96"/>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ctr" anchorCtr="0">
            <a:noAutofit/>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It’s the Alpha Series!</a:t>
            </a: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54921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Shape 133"/>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dirty="0" smtClean="0">
                <a:solidFill>
                  <a:schemeClr val="dk1"/>
                </a:solidFill>
                <a:latin typeface="+mn-lt"/>
                <a:ea typeface="Calibri"/>
                <a:cs typeface="Calibri"/>
                <a:sym typeface="Calibri"/>
              </a:rPr>
              <a:t>Tonight is</a:t>
            </a:r>
            <a:r>
              <a:rPr lang="en-US" sz="1200" b="0" i="0" u="none" strike="noStrike" cap="none" baseline="0" dirty="0" smtClean="0">
                <a:solidFill>
                  <a:schemeClr val="dk1"/>
                </a:solidFill>
                <a:latin typeface="+mn-lt"/>
                <a:ea typeface="Calibri"/>
                <a:cs typeface="Calibri"/>
                <a:sym typeface="Calibri"/>
              </a:rPr>
              <a:t> Games Night!!</a:t>
            </a:r>
            <a:endParaRPr lang="en-US" sz="1200" b="0" i="0" u="none" strike="noStrike" cap="none" dirty="0" smtClean="0">
              <a:solidFill>
                <a:schemeClr val="dk1"/>
              </a:solidFill>
              <a:latin typeface="+mn-lt"/>
              <a:ea typeface="Calibri"/>
              <a:cs typeface="Calibri"/>
              <a:sym typeface="Calibri"/>
            </a:endParaRPr>
          </a:p>
        </p:txBody>
      </p:sp>
      <p:sp>
        <p:nvSpPr>
          <p:cNvPr id="134" name="Shape 134"/>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492347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hape 266"/>
          <p:cNvSpPr>
            <a:spLocks noGrp="1" noRot="1" noChangeAspect="1"/>
          </p:cNvSpPr>
          <p:nvPr>
            <p:ph type="sldImg"/>
          </p:nvPr>
        </p:nvSpPr>
        <p:spPr>
          <a:xfrm>
            <a:off x="685800" y="1143000"/>
            <a:ext cx="5486400" cy="3086100"/>
          </a:xfrm>
          <a:prstGeom prst="rect">
            <a:avLst/>
          </a:prstGeom>
        </p:spPr>
        <p:txBody>
          <a:bodyPr/>
          <a:lstStyle/>
          <a:p>
            <a:endParaRPr/>
          </a:p>
        </p:txBody>
      </p:sp>
      <p:sp>
        <p:nvSpPr>
          <p:cNvPr id="267" name="Shape 267"/>
          <p:cNvSpPr>
            <a:spLocks noGrp="1"/>
          </p:cNvSpPr>
          <p:nvPr>
            <p:ph type="body" sz="quarter" idx="1"/>
          </p:nvPr>
        </p:nvSpPr>
        <p:spPr>
          <a:prstGeom prst="rect">
            <a:avLst/>
          </a:prstGeom>
        </p:spPr>
        <p:txBody>
          <a:bodyPr/>
          <a:lstStyle/>
          <a:p>
            <a:r>
              <a:rPr lang="en-US" b="1" dirty="0" smtClean="0"/>
              <a:t>The Name Game: </a:t>
            </a:r>
            <a:r>
              <a:rPr lang="en-US" dirty="0" smtClean="0"/>
              <a:t>(1) </a:t>
            </a:r>
            <a:r>
              <a:rPr lang="en-ZA" sz="1200" dirty="0" smtClean="0">
                <a:solidFill>
                  <a:srgbClr val="F9F9F9"/>
                </a:solidFill>
                <a:effectLst>
                  <a:glow rad="101600">
                    <a:prstClr val="black"/>
                  </a:glow>
                </a:effectLst>
                <a:latin typeface="Abadi MT Condensed Light" charset="0"/>
                <a:ea typeface="Abadi MT Condensed Light" charset="0"/>
                <a:cs typeface="Abadi MT Condensed Light" charset="0"/>
              </a:rPr>
              <a:t>Stand in a circle. (2) We’re going to pass the ball around. (3) When you are told to stop, say someone’s name. (4) If your name is called, you are out! (5) The last person standing wins! </a:t>
            </a:r>
            <a:r>
              <a:rPr lang="en-US" dirty="0" smtClean="0"/>
              <a:t/>
            </a:r>
            <a:br>
              <a:rPr lang="en-US" dirty="0" smtClean="0"/>
            </a:br>
            <a:endParaRPr lang="en-US" sz="1200" kern="1300" dirty="0" smtClean="0">
              <a:solidFill>
                <a:schemeClr val="bg1"/>
              </a:solidFill>
              <a:effectLst>
                <a:glow rad="152400">
                  <a:schemeClr val="tx1">
                    <a:alpha val="83000"/>
                  </a:schemeClr>
                </a:glow>
              </a:effectLst>
              <a:latin typeface="Avenir Next Condensed" charset="0"/>
              <a:ea typeface="Avenir Next Condensed" charset="0"/>
              <a:cs typeface="Avenir Next Condensed" charset="0"/>
            </a:endParaRPr>
          </a:p>
          <a:p>
            <a:pPr marL="0" indent="0" algn="l">
              <a:buFont typeface="Arial" charset="0"/>
              <a:buNone/>
            </a:pPr>
            <a:endParaRPr lang="en-US" sz="1200" kern="1300" dirty="0" smtClean="0">
              <a:solidFill>
                <a:schemeClr val="bg1"/>
              </a:solidFill>
              <a:effectLst>
                <a:glow rad="152400">
                  <a:schemeClr val="tx1">
                    <a:alpha val="83000"/>
                  </a:schemeClr>
                </a:glow>
              </a:effectLst>
              <a:latin typeface="Avenir Next Condensed" charset="0"/>
              <a:ea typeface="Avenir Next Condensed" charset="0"/>
              <a:cs typeface="Avenir Next Condensed" charset="0"/>
            </a:endParaRPr>
          </a:p>
          <a:p>
            <a:pPr marL="0" indent="0" algn="l" defTabSz="455613">
              <a:lnSpc>
                <a:spcPct val="80000"/>
              </a:lnSpc>
              <a:spcAft>
                <a:spcPts val="1800"/>
              </a:spcAft>
              <a:buFont typeface="Arial" charset="0"/>
              <a:buNone/>
            </a:pPr>
            <a:endParaRPr lang="en-US" sz="1200" kern="1300" dirty="0" smtClean="0">
              <a:solidFill>
                <a:schemeClr val="bg1"/>
              </a:solidFill>
              <a:effectLst>
                <a:glow rad="101600">
                  <a:prstClr val="black">
                    <a:alpha val="90000"/>
                  </a:prstClr>
                </a:glow>
              </a:effectLst>
              <a:latin typeface="Avenir Next Condensed Demi Bold"/>
              <a:cs typeface="Avenir Next Condensed Demi Bold"/>
            </a:endParaRPr>
          </a:p>
          <a:p>
            <a:endParaRPr lang="en-US" dirty="0" smtClean="0"/>
          </a:p>
          <a:p>
            <a:endParaRPr dirty="0"/>
          </a:p>
        </p:txBody>
      </p:sp>
    </p:spTree>
    <p:extLst>
      <p:ext uri="{BB962C8B-B14F-4D97-AF65-F5344CB8AC3E}">
        <p14:creationId xmlns:p14="http://schemas.microsoft.com/office/powerpoint/2010/main" val="1733187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hape 266"/>
          <p:cNvSpPr>
            <a:spLocks noGrp="1" noRot="1" noChangeAspect="1"/>
          </p:cNvSpPr>
          <p:nvPr>
            <p:ph type="sldImg"/>
          </p:nvPr>
        </p:nvSpPr>
        <p:spPr>
          <a:xfrm>
            <a:off x="685800" y="1143000"/>
            <a:ext cx="5486400" cy="3086100"/>
          </a:xfrm>
          <a:prstGeom prst="rect">
            <a:avLst/>
          </a:prstGeom>
        </p:spPr>
        <p:txBody>
          <a:bodyPr/>
          <a:lstStyle/>
          <a:p>
            <a:endParaRPr/>
          </a:p>
        </p:txBody>
      </p:sp>
      <p:sp>
        <p:nvSpPr>
          <p:cNvPr id="267" name="Shape 267"/>
          <p:cNvSpPr>
            <a:spLocks noGrp="1"/>
          </p:cNvSpPr>
          <p:nvPr>
            <p:ph type="body" sz="quarter" idx="1"/>
          </p:nvPr>
        </p:nvSpPr>
        <p:spPr>
          <a:prstGeom prst="rect">
            <a:avLst/>
          </a:prstGeom>
        </p:spPr>
        <p:txBody>
          <a:bodyPr/>
          <a:lstStyle/>
          <a:p>
            <a:r>
              <a:rPr lang="en-US" sz="1200" kern="1200" dirty="0" smtClean="0">
                <a:solidFill>
                  <a:schemeClr val="tx1"/>
                </a:solidFill>
                <a:effectLst/>
                <a:latin typeface="+mn-lt"/>
                <a:ea typeface="+mn-ea"/>
                <a:cs typeface="+mn-cs"/>
              </a:rPr>
              <a:t>The Numbers</a:t>
            </a:r>
            <a:r>
              <a:rPr lang="en-US" sz="1200" kern="1200" baseline="0" dirty="0" smtClean="0">
                <a:solidFill>
                  <a:schemeClr val="tx1"/>
                </a:solidFill>
                <a:effectLst/>
                <a:latin typeface="+mn-lt"/>
                <a:ea typeface="+mn-ea"/>
                <a:cs typeface="+mn-cs"/>
              </a:rPr>
              <a:t> Game: </a:t>
            </a:r>
            <a:r>
              <a:rPr lang="en-US" sz="1200" kern="1200" dirty="0" smtClean="0">
                <a:solidFill>
                  <a:schemeClr val="tx1"/>
                </a:solidFill>
                <a:effectLst/>
                <a:latin typeface="+mn-lt"/>
                <a:ea typeface="+mn-ea"/>
                <a:cs typeface="+mn-cs"/>
              </a:rPr>
              <a:t>(1) Fill all the space in the room. (2) Each number from 1-7 represents an action. </a:t>
            </a:r>
            <a:r>
              <a:rPr lang="en-US" sz="1200" kern="1200" baseline="30000" dirty="0" smtClean="0">
                <a:solidFill>
                  <a:schemeClr val="tx1"/>
                </a:solidFill>
                <a:effectLst/>
                <a:latin typeface="+mn-lt"/>
                <a:ea typeface="+mn-ea"/>
                <a:cs typeface="+mn-cs"/>
              </a:rPr>
              <a:t>1</a:t>
            </a:r>
            <a:r>
              <a:rPr lang="en-US" sz="1200" kern="1200" dirty="0" smtClean="0">
                <a:solidFill>
                  <a:schemeClr val="tx1"/>
                </a:solidFill>
                <a:effectLst/>
                <a:latin typeface="+mn-lt"/>
                <a:ea typeface="+mn-ea"/>
                <a:cs typeface="+mn-cs"/>
              </a:rPr>
              <a:t>Walk on the spot, </a:t>
            </a:r>
            <a:r>
              <a:rPr lang="en-US" sz="1200" kern="1200" baseline="30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Sit on the floor, </a:t>
            </a:r>
            <a:r>
              <a:rPr lang="en-US" sz="1200" kern="1200" baseline="30000" dirty="0" smtClean="0">
                <a:solidFill>
                  <a:schemeClr val="tx1"/>
                </a:solidFill>
                <a:effectLst/>
                <a:latin typeface="+mn-lt"/>
                <a:ea typeface="+mn-ea"/>
                <a:cs typeface="+mn-cs"/>
              </a:rPr>
              <a:t>3</a:t>
            </a:r>
            <a:r>
              <a:rPr lang="en-US" sz="1200" kern="1200" dirty="0" smtClean="0">
                <a:solidFill>
                  <a:schemeClr val="tx1"/>
                </a:solidFill>
                <a:effectLst/>
                <a:latin typeface="+mn-lt"/>
                <a:ea typeface="+mn-ea"/>
                <a:cs typeface="+mn-cs"/>
              </a:rPr>
              <a:t>Lie on your back, </a:t>
            </a:r>
            <a:r>
              <a:rPr lang="en-US" sz="1200" kern="1200" baseline="30000" dirty="0" smtClean="0">
                <a:solidFill>
                  <a:schemeClr val="tx1"/>
                </a:solidFill>
                <a:effectLst/>
                <a:latin typeface="+mn-lt"/>
                <a:ea typeface="+mn-ea"/>
                <a:cs typeface="+mn-cs"/>
              </a:rPr>
              <a:t>4</a:t>
            </a:r>
            <a:r>
              <a:rPr lang="en-US" sz="1200" kern="1200" dirty="0" smtClean="0">
                <a:solidFill>
                  <a:schemeClr val="tx1"/>
                </a:solidFill>
                <a:effectLst/>
                <a:latin typeface="+mn-lt"/>
                <a:ea typeface="+mn-ea"/>
                <a:cs typeface="+mn-cs"/>
              </a:rPr>
              <a:t>Lie on your Stomach, </a:t>
            </a:r>
            <a:r>
              <a:rPr lang="en-US" sz="1200" kern="1200" baseline="30000" dirty="0" smtClean="0">
                <a:solidFill>
                  <a:schemeClr val="tx1"/>
                </a:solidFill>
                <a:effectLst/>
                <a:latin typeface="+mn-lt"/>
                <a:ea typeface="+mn-ea"/>
                <a:cs typeface="+mn-cs"/>
              </a:rPr>
              <a:t>5</a:t>
            </a:r>
            <a:r>
              <a:rPr lang="en-US" sz="1200" kern="1200" dirty="0" smtClean="0">
                <a:solidFill>
                  <a:schemeClr val="tx1"/>
                </a:solidFill>
                <a:effectLst/>
                <a:latin typeface="+mn-lt"/>
                <a:ea typeface="+mn-ea"/>
                <a:cs typeface="+mn-cs"/>
              </a:rPr>
              <a:t>Do not move, </a:t>
            </a:r>
            <a:r>
              <a:rPr lang="en-US" sz="1200" kern="1200" baseline="30000" dirty="0" smtClean="0">
                <a:solidFill>
                  <a:schemeClr val="tx1"/>
                </a:solidFill>
                <a:effectLst/>
                <a:latin typeface="+mn-lt"/>
                <a:ea typeface="+mn-ea"/>
                <a:cs typeface="+mn-cs"/>
              </a:rPr>
              <a:t>6</a:t>
            </a:r>
            <a:r>
              <a:rPr lang="en-US" sz="1200" kern="1200" dirty="0" smtClean="0">
                <a:solidFill>
                  <a:schemeClr val="tx1"/>
                </a:solidFill>
                <a:effectLst/>
                <a:latin typeface="+mn-lt"/>
                <a:ea typeface="+mn-ea"/>
                <a:cs typeface="+mn-cs"/>
              </a:rPr>
              <a:t>Run on the Spot, </a:t>
            </a:r>
            <a:r>
              <a:rPr lang="en-US" sz="1200" kern="1200" baseline="30000" dirty="0" smtClean="0">
                <a:solidFill>
                  <a:schemeClr val="tx1"/>
                </a:solidFill>
                <a:effectLst/>
                <a:latin typeface="+mn-lt"/>
                <a:ea typeface="+mn-ea"/>
                <a:cs typeface="+mn-cs"/>
              </a:rPr>
              <a:t>7</a:t>
            </a:r>
            <a:r>
              <a:rPr lang="en-US" sz="1200" kern="1200" dirty="0" smtClean="0">
                <a:solidFill>
                  <a:schemeClr val="tx1"/>
                </a:solidFill>
                <a:effectLst/>
                <a:latin typeface="+mn-lt"/>
                <a:ea typeface="+mn-ea"/>
                <a:cs typeface="+mn-cs"/>
              </a:rPr>
              <a:t>Kneel and pray!) (3) When a number is called, perform the corresponding action. (4) If you take too long, or do the wrong action, you are out. (5) The last person standing, wins!</a:t>
            </a:r>
            <a:r>
              <a:rPr lang="en-US" dirty="0" smtClean="0"/>
              <a:t/>
            </a:r>
            <a:br>
              <a:rPr lang="en-US" dirty="0" smtClean="0"/>
            </a:br>
            <a:r>
              <a:rPr lang="en-US" dirty="0" smtClean="0"/>
              <a:t/>
            </a:r>
            <a:br>
              <a:rPr lang="en-US" dirty="0" smtClean="0"/>
            </a:br>
            <a:endParaRPr lang="en-US" sz="1200" kern="1300" dirty="0" smtClean="0">
              <a:solidFill>
                <a:schemeClr val="bg1"/>
              </a:solidFill>
              <a:effectLst>
                <a:glow rad="152400">
                  <a:schemeClr val="tx1">
                    <a:alpha val="83000"/>
                  </a:schemeClr>
                </a:glow>
              </a:effectLst>
              <a:latin typeface="Avenir Next Condensed" charset="0"/>
              <a:ea typeface="Avenir Next Condensed" charset="0"/>
              <a:cs typeface="Avenir Next Condensed" charset="0"/>
            </a:endParaRPr>
          </a:p>
          <a:p>
            <a:pPr marL="0" indent="0" algn="l">
              <a:buFont typeface="Arial" charset="0"/>
              <a:buNone/>
            </a:pPr>
            <a:endParaRPr lang="en-US" sz="1200" kern="1300" dirty="0" smtClean="0">
              <a:solidFill>
                <a:schemeClr val="bg1"/>
              </a:solidFill>
              <a:effectLst>
                <a:glow rad="152400">
                  <a:schemeClr val="tx1">
                    <a:alpha val="83000"/>
                  </a:schemeClr>
                </a:glow>
              </a:effectLst>
              <a:latin typeface="Avenir Next Condensed" charset="0"/>
              <a:ea typeface="Avenir Next Condensed" charset="0"/>
              <a:cs typeface="Avenir Next Condensed" charset="0"/>
            </a:endParaRPr>
          </a:p>
          <a:p>
            <a:pPr marL="0" indent="0" algn="l" defTabSz="455613">
              <a:lnSpc>
                <a:spcPct val="80000"/>
              </a:lnSpc>
              <a:spcAft>
                <a:spcPts val="1800"/>
              </a:spcAft>
              <a:buFont typeface="Arial" charset="0"/>
              <a:buNone/>
            </a:pPr>
            <a:endParaRPr lang="en-US" sz="1200" kern="1300" dirty="0" smtClean="0">
              <a:solidFill>
                <a:schemeClr val="bg1"/>
              </a:solidFill>
              <a:effectLst>
                <a:glow rad="101600">
                  <a:prstClr val="black">
                    <a:alpha val="90000"/>
                  </a:prstClr>
                </a:glow>
              </a:effectLst>
              <a:latin typeface="Avenir Next Condensed Demi Bold"/>
              <a:cs typeface="Avenir Next Condensed Demi Bold"/>
            </a:endParaRPr>
          </a:p>
          <a:p>
            <a:endParaRPr lang="en-US" dirty="0" smtClean="0"/>
          </a:p>
          <a:p>
            <a:endParaRPr dirty="0"/>
          </a:p>
        </p:txBody>
      </p:sp>
    </p:spTree>
    <p:extLst>
      <p:ext uri="{BB962C8B-B14F-4D97-AF65-F5344CB8AC3E}">
        <p14:creationId xmlns:p14="http://schemas.microsoft.com/office/powerpoint/2010/main" val="7640870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hape 266"/>
          <p:cNvSpPr>
            <a:spLocks noGrp="1" noRot="1" noChangeAspect="1"/>
          </p:cNvSpPr>
          <p:nvPr>
            <p:ph type="sldImg"/>
          </p:nvPr>
        </p:nvSpPr>
        <p:spPr>
          <a:xfrm>
            <a:off x="685800" y="1143000"/>
            <a:ext cx="5486400" cy="3086100"/>
          </a:xfrm>
          <a:prstGeom prst="rect">
            <a:avLst/>
          </a:prstGeom>
        </p:spPr>
        <p:txBody>
          <a:bodyPr/>
          <a:lstStyle/>
          <a:p>
            <a:endParaRPr/>
          </a:p>
        </p:txBody>
      </p:sp>
      <p:sp>
        <p:nvSpPr>
          <p:cNvPr id="267" name="Shape 267"/>
          <p:cNvSpPr>
            <a:spLocks noGrp="1"/>
          </p:cNvSpPr>
          <p:nvPr>
            <p:ph type="body" sz="quarter" idx="1"/>
          </p:nvPr>
        </p:nvSpPr>
        <p:spPr>
          <a:prstGeom prst="rect">
            <a:avLst/>
          </a:prstGeom>
        </p:spPr>
        <p:txBody>
          <a:bodyPr/>
          <a:lstStyle/>
          <a:p>
            <a:pPr marL="742950" marR="0" lvl="0" indent="-742950" algn="l" defTabSz="914400" eaLnBrk="1" fontAlgn="auto" latinLnBrk="0" hangingPunct="1">
              <a:lnSpc>
                <a:spcPct val="100000"/>
              </a:lnSpc>
              <a:spcBef>
                <a:spcPts val="0"/>
              </a:spcBef>
              <a:spcAft>
                <a:spcPts val="0"/>
              </a:spcAft>
              <a:buClrTx/>
              <a:buSzTx/>
              <a:buFont typeface="Arial" charset="0"/>
              <a:buNone/>
              <a:tabLst/>
              <a:defRPr/>
            </a:pPr>
            <a:r>
              <a:rPr lang="en-US" sz="1200" kern="1300" dirty="0" smtClean="0">
                <a:solidFill>
                  <a:schemeClr val="bg1"/>
                </a:solidFill>
                <a:effectLst>
                  <a:glow rad="152400">
                    <a:schemeClr val="tx1">
                      <a:alpha val="83000"/>
                    </a:schemeClr>
                  </a:glow>
                </a:effectLst>
                <a:latin typeface="Avenir Next Condensed" charset="0"/>
                <a:ea typeface="Avenir Next Condensed" charset="0"/>
                <a:cs typeface="Avenir Next Condensed" charset="0"/>
              </a:rPr>
              <a:t>Ask these questions to as many people as you can. The person who remembers the most will get a prize.</a:t>
            </a:r>
          </a:p>
          <a:p>
            <a:pPr marL="742950" indent="-742950">
              <a:buAutoNum type="arabicParenR"/>
            </a:pPr>
            <a:endParaRPr lang="en-US" sz="1200" kern="1300" dirty="0" smtClean="0">
              <a:solidFill>
                <a:schemeClr val="bg1"/>
              </a:solidFill>
              <a:effectLst>
                <a:glow rad="152400">
                  <a:schemeClr val="tx1">
                    <a:alpha val="83000"/>
                  </a:schemeClr>
                </a:glow>
              </a:effectLst>
              <a:latin typeface="Avenir Next Condensed" charset="0"/>
              <a:ea typeface="Avenir Next Condensed" charset="0"/>
              <a:cs typeface="Avenir Next Condensed" charset="0"/>
            </a:endParaRPr>
          </a:p>
          <a:p>
            <a:pPr marL="0" indent="0" algn="l">
              <a:buFont typeface="+mj-lt"/>
              <a:buNone/>
            </a:pPr>
            <a:r>
              <a:rPr lang="en-US" sz="1200" kern="1300" dirty="0" smtClean="0">
                <a:solidFill>
                  <a:schemeClr val="bg1"/>
                </a:solidFill>
                <a:effectLst>
                  <a:glow rad="152400">
                    <a:schemeClr val="tx1">
                      <a:alpha val="83000"/>
                    </a:schemeClr>
                  </a:glow>
                </a:effectLst>
                <a:latin typeface="Avenir Next Condensed" charset="0"/>
                <a:ea typeface="Avenir Next Condensed" charset="0"/>
                <a:cs typeface="Avenir Next Condensed" charset="0"/>
              </a:rPr>
              <a:t>(1) What is your Name?</a:t>
            </a:r>
            <a:r>
              <a:rPr lang="en-US" sz="1200" kern="1300" baseline="0" dirty="0" smtClean="0">
                <a:solidFill>
                  <a:schemeClr val="bg1"/>
                </a:solidFill>
                <a:effectLst>
                  <a:glow rad="152400">
                    <a:schemeClr val="tx1">
                      <a:alpha val="83000"/>
                    </a:schemeClr>
                  </a:glow>
                </a:effectLst>
                <a:latin typeface="Avenir Next Condensed" charset="0"/>
                <a:ea typeface="Avenir Next Condensed" charset="0"/>
                <a:cs typeface="Avenir Next Condensed" charset="0"/>
              </a:rPr>
              <a:t> (2) </a:t>
            </a:r>
            <a:r>
              <a:rPr lang="en-US" sz="1200" kern="1300" dirty="0" smtClean="0">
                <a:solidFill>
                  <a:schemeClr val="bg1"/>
                </a:solidFill>
                <a:effectLst>
                  <a:glow rad="152400">
                    <a:schemeClr val="tx1">
                      <a:alpha val="83000"/>
                    </a:schemeClr>
                  </a:glow>
                </a:effectLst>
                <a:latin typeface="Avenir Next Condensed" charset="0"/>
                <a:ea typeface="Avenir Next Condensed" charset="0"/>
                <a:cs typeface="Avenir Next Condensed" charset="0"/>
              </a:rPr>
              <a:t>What school do you go to?</a:t>
            </a:r>
            <a:r>
              <a:rPr lang="en-US" sz="1200" kern="1300" baseline="0" dirty="0" smtClean="0">
                <a:solidFill>
                  <a:schemeClr val="bg1"/>
                </a:solidFill>
                <a:effectLst>
                  <a:glow rad="152400">
                    <a:schemeClr val="tx1">
                      <a:alpha val="83000"/>
                    </a:schemeClr>
                  </a:glow>
                </a:effectLst>
                <a:latin typeface="Avenir Next Condensed" charset="0"/>
                <a:ea typeface="Avenir Next Condensed" charset="0"/>
                <a:cs typeface="Avenir Next Condensed" charset="0"/>
              </a:rPr>
              <a:t> (3) </a:t>
            </a:r>
            <a:r>
              <a:rPr lang="en-US" sz="1200" kern="1300" dirty="0" smtClean="0">
                <a:solidFill>
                  <a:schemeClr val="bg1"/>
                </a:solidFill>
                <a:effectLst>
                  <a:glow rad="152400">
                    <a:schemeClr val="tx1">
                      <a:alpha val="83000"/>
                    </a:schemeClr>
                  </a:glow>
                </a:effectLst>
                <a:latin typeface="Avenir Next Condensed" charset="0"/>
                <a:ea typeface="Avenir Next Condensed" charset="0"/>
                <a:cs typeface="Avenir Next Condensed" charset="0"/>
              </a:rPr>
              <a:t>What’s your favourite thing to do?</a:t>
            </a:r>
            <a:r>
              <a:rPr lang="en-US" sz="1200" kern="1300" baseline="0" dirty="0" smtClean="0">
                <a:solidFill>
                  <a:schemeClr val="bg1"/>
                </a:solidFill>
                <a:effectLst>
                  <a:glow rad="152400">
                    <a:schemeClr val="tx1">
                      <a:alpha val="83000"/>
                    </a:schemeClr>
                  </a:glow>
                </a:effectLst>
                <a:latin typeface="Avenir Next Condensed" charset="0"/>
                <a:ea typeface="Avenir Next Condensed" charset="0"/>
                <a:cs typeface="Avenir Next Condensed" charset="0"/>
              </a:rPr>
              <a:t> (4) </a:t>
            </a:r>
            <a:r>
              <a:rPr lang="en-US" sz="1200" kern="1300" dirty="0" smtClean="0">
                <a:solidFill>
                  <a:schemeClr val="bg1"/>
                </a:solidFill>
                <a:effectLst>
                  <a:glow rad="152400">
                    <a:schemeClr val="tx1">
                      <a:alpha val="83000"/>
                    </a:schemeClr>
                  </a:glow>
                </a:effectLst>
                <a:latin typeface="Avenir Next Condensed" charset="0"/>
                <a:ea typeface="Avenir Next Condensed" charset="0"/>
                <a:cs typeface="Avenir Next Condensed" charset="0"/>
              </a:rPr>
              <a:t>What have you learnt from Alpha this term?</a:t>
            </a:r>
          </a:p>
          <a:p>
            <a:pPr marL="742950" marR="0" lvl="0" indent="-742950" algn="l" defTabSz="914400" eaLnBrk="1" fontAlgn="auto" latinLnBrk="0" hangingPunct="1">
              <a:lnSpc>
                <a:spcPct val="100000"/>
              </a:lnSpc>
              <a:spcBef>
                <a:spcPts val="0"/>
              </a:spcBef>
              <a:spcAft>
                <a:spcPts val="0"/>
              </a:spcAft>
              <a:buClrTx/>
              <a:buSzTx/>
              <a:buFont typeface="Arial" charset="0"/>
              <a:buNone/>
              <a:tabLst/>
              <a:defRPr/>
            </a:pPr>
            <a:r>
              <a:rPr lang="en-US" dirty="0" smtClean="0"/>
              <a:t/>
            </a:r>
            <a:br>
              <a:rPr lang="en-US" dirty="0" smtClean="0"/>
            </a:br>
            <a:endParaRPr lang="en-US" sz="1200" kern="1300" dirty="0" smtClean="0">
              <a:solidFill>
                <a:schemeClr val="bg1"/>
              </a:solidFill>
              <a:effectLst>
                <a:glow rad="152400">
                  <a:schemeClr val="tx1">
                    <a:alpha val="83000"/>
                  </a:schemeClr>
                </a:glow>
              </a:effectLst>
              <a:latin typeface="Avenir Next Condensed" charset="0"/>
              <a:ea typeface="Avenir Next Condensed" charset="0"/>
              <a:cs typeface="Avenir Next Condensed" charset="0"/>
            </a:endParaRPr>
          </a:p>
          <a:p>
            <a:pPr marL="0" indent="0" algn="l">
              <a:buFont typeface="Arial" charset="0"/>
              <a:buNone/>
            </a:pPr>
            <a:endParaRPr lang="en-US" sz="1200" kern="1300" dirty="0" smtClean="0">
              <a:solidFill>
                <a:schemeClr val="bg1"/>
              </a:solidFill>
              <a:effectLst>
                <a:glow rad="152400">
                  <a:schemeClr val="tx1">
                    <a:alpha val="83000"/>
                  </a:schemeClr>
                </a:glow>
              </a:effectLst>
              <a:latin typeface="Avenir Next Condensed" charset="0"/>
              <a:ea typeface="Avenir Next Condensed" charset="0"/>
              <a:cs typeface="Avenir Next Condensed" charset="0"/>
            </a:endParaRPr>
          </a:p>
          <a:p>
            <a:pPr marL="0" indent="0" algn="l" defTabSz="455613">
              <a:lnSpc>
                <a:spcPct val="80000"/>
              </a:lnSpc>
              <a:spcAft>
                <a:spcPts val="1800"/>
              </a:spcAft>
              <a:buFont typeface="Arial" charset="0"/>
              <a:buNone/>
            </a:pPr>
            <a:endParaRPr lang="en-US" sz="1200" kern="1300" dirty="0" smtClean="0">
              <a:solidFill>
                <a:schemeClr val="bg1"/>
              </a:solidFill>
              <a:effectLst>
                <a:glow rad="101600">
                  <a:prstClr val="black">
                    <a:alpha val="90000"/>
                  </a:prstClr>
                </a:glow>
              </a:effectLst>
              <a:latin typeface="Avenir Next Condensed Demi Bold"/>
              <a:cs typeface="Avenir Next Condensed Demi Bold"/>
            </a:endParaRPr>
          </a:p>
          <a:p>
            <a:endParaRPr lang="en-US" dirty="0" smtClean="0"/>
          </a:p>
          <a:p>
            <a:endParaRPr dirty="0"/>
          </a:p>
        </p:txBody>
      </p:sp>
    </p:spTree>
    <p:extLst>
      <p:ext uri="{BB962C8B-B14F-4D97-AF65-F5344CB8AC3E}">
        <p14:creationId xmlns:p14="http://schemas.microsoft.com/office/powerpoint/2010/main" val="663853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hape 266"/>
          <p:cNvSpPr>
            <a:spLocks noGrp="1" noRot="1" noChangeAspect="1"/>
          </p:cNvSpPr>
          <p:nvPr>
            <p:ph type="sldImg"/>
          </p:nvPr>
        </p:nvSpPr>
        <p:spPr>
          <a:xfrm>
            <a:off x="685800" y="1143000"/>
            <a:ext cx="5486400" cy="3086100"/>
          </a:xfrm>
          <a:prstGeom prst="rect">
            <a:avLst/>
          </a:prstGeom>
        </p:spPr>
        <p:txBody>
          <a:bodyPr/>
          <a:lstStyle/>
          <a:p>
            <a:endParaRPr/>
          </a:p>
        </p:txBody>
      </p:sp>
      <p:sp>
        <p:nvSpPr>
          <p:cNvPr id="267" name="Shape 267"/>
          <p:cNvSpPr>
            <a:spLocks noGrp="1"/>
          </p:cNvSpPr>
          <p:nvPr>
            <p:ph type="body" sz="quarter" idx="1"/>
          </p:nvPr>
        </p:nvSpPr>
        <p:spPr>
          <a:prstGeom prst="rect">
            <a:avLst/>
          </a:prstGeom>
        </p:spPr>
        <p:txBody>
          <a:bodyPr/>
          <a:lstStyle/>
          <a:p>
            <a:pPr marL="0" indent="0" algn="l">
              <a:buFont typeface="Arial" charset="0"/>
              <a:buNone/>
            </a:pPr>
            <a:r>
              <a:rPr lang="en-US" sz="1200" kern="1300" dirty="0" smtClean="0">
                <a:solidFill>
                  <a:schemeClr val="bg1"/>
                </a:solidFill>
                <a:effectLst>
                  <a:glow rad="101600">
                    <a:prstClr val="black">
                      <a:alpha val="90000"/>
                    </a:prstClr>
                  </a:glow>
                </a:effectLst>
                <a:latin typeface="Avenir Next Condensed Demi Bold"/>
                <a:cs typeface="Avenir Next Condensed Demi Bold"/>
              </a:rPr>
              <a:t>Tonight</a:t>
            </a:r>
            <a:r>
              <a:rPr lang="en-US" sz="1200" kern="1300" baseline="0" dirty="0" smtClean="0">
                <a:solidFill>
                  <a:schemeClr val="bg1"/>
                </a:solidFill>
                <a:effectLst>
                  <a:glow rad="101600">
                    <a:prstClr val="black">
                      <a:alpha val="90000"/>
                    </a:prstClr>
                  </a:glow>
                </a:effectLst>
                <a:latin typeface="Avenir Next Condensed Demi Bold"/>
                <a:cs typeface="Avenir Next Condensed Demi Bold"/>
              </a:rPr>
              <a:t> is chilled, pick a game and have fun, getting to know different people. </a:t>
            </a:r>
            <a:r>
              <a:rPr lang="en-US" dirty="0" smtClean="0"/>
              <a:t/>
            </a:r>
            <a:br>
              <a:rPr lang="en-US" dirty="0" smtClean="0"/>
            </a:br>
            <a:r>
              <a:rPr lang="en-US" dirty="0" smtClean="0"/>
              <a:t/>
            </a:r>
            <a:br>
              <a:rPr lang="en-US" dirty="0" smtClean="0"/>
            </a:br>
            <a:endParaRPr lang="en-US" sz="1200" kern="1300" dirty="0" smtClean="0">
              <a:solidFill>
                <a:schemeClr val="bg1"/>
              </a:solidFill>
              <a:effectLst>
                <a:glow rad="152400">
                  <a:schemeClr val="tx1">
                    <a:alpha val="83000"/>
                  </a:schemeClr>
                </a:glow>
              </a:effectLst>
              <a:latin typeface="Avenir Next Condensed" charset="0"/>
              <a:ea typeface="Avenir Next Condensed" charset="0"/>
              <a:cs typeface="Avenir Next Condensed" charset="0"/>
            </a:endParaRPr>
          </a:p>
          <a:p>
            <a:pPr marL="0" indent="0" algn="l">
              <a:buFont typeface="Arial" charset="0"/>
              <a:buNone/>
            </a:pPr>
            <a:endParaRPr lang="en-US" sz="1200" kern="1300" dirty="0" smtClean="0">
              <a:solidFill>
                <a:schemeClr val="bg1"/>
              </a:solidFill>
              <a:effectLst>
                <a:glow rad="152400">
                  <a:schemeClr val="tx1">
                    <a:alpha val="83000"/>
                  </a:schemeClr>
                </a:glow>
              </a:effectLst>
              <a:latin typeface="Avenir Next Condensed" charset="0"/>
              <a:ea typeface="Avenir Next Condensed" charset="0"/>
              <a:cs typeface="Avenir Next Condensed" charset="0"/>
            </a:endParaRPr>
          </a:p>
          <a:p>
            <a:pPr marL="0" indent="0" algn="l" defTabSz="455613">
              <a:lnSpc>
                <a:spcPct val="80000"/>
              </a:lnSpc>
              <a:spcAft>
                <a:spcPts val="1800"/>
              </a:spcAft>
              <a:buFont typeface="Arial" charset="0"/>
              <a:buNone/>
            </a:pPr>
            <a:endParaRPr lang="en-US" sz="1200" kern="1300" dirty="0" smtClean="0">
              <a:solidFill>
                <a:schemeClr val="bg1"/>
              </a:solidFill>
              <a:effectLst>
                <a:glow rad="101600">
                  <a:prstClr val="black">
                    <a:alpha val="90000"/>
                  </a:prstClr>
                </a:glow>
              </a:effectLst>
              <a:latin typeface="Avenir Next Condensed Demi Bold"/>
              <a:cs typeface="Avenir Next Condensed Demi Bold"/>
            </a:endParaRPr>
          </a:p>
          <a:p>
            <a:endParaRPr lang="en-US" dirty="0" smtClean="0"/>
          </a:p>
          <a:p>
            <a:endParaRPr dirty="0"/>
          </a:p>
        </p:txBody>
      </p:sp>
    </p:spTree>
    <p:extLst>
      <p:ext uri="{BB962C8B-B14F-4D97-AF65-F5344CB8AC3E}">
        <p14:creationId xmlns:p14="http://schemas.microsoft.com/office/powerpoint/2010/main" val="152743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hape 266"/>
          <p:cNvSpPr>
            <a:spLocks noGrp="1" noRot="1" noChangeAspect="1"/>
          </p:cNvSpPr>
          <p:nvPr>
            <p:ph type="sldImg"/>
          </p:nvPr>
        </p:nvSpPr>
        <p:spPr>
          <a:xfrm>
            <a:off x="685800" y="1143000"/>
            <a:ext cx="5486400" cy="3086100"/>
          </a:xfrm>
          <a:prstGeom prst="rect">
            <a:avLst/>
          </a:prstGeom>
        </p:spPr>
        <p:txBody>
          <a:bodyPr/>
          <a:lstStyle/>
          <a:p>
            <a:endParaRPr/>
          </a:p>
        </p:txBody>
      </p:sp>
      <p:sp>
        <p:nvSpPr>
          <p:cNvPr id="267" name="Shape 267"/>
          <p:cNvSpPr>
            <a:spLocks noGrp="1"/>
          </p:cNvSpPr>
          <p:nvPr>
            <p:ph type="body" sz="quarter" idx="1"/>
          </p:nvPr>
        </p:nvSpPr>
        <p:spPr>
          <a:prstGeom prst="rect">
            <a:avLst/>
          </a:prstGeom>
        </p:spPr>
        <p:txBody>
          <a:bodyPr/>
          <a:lstStyle/>
          <a:p>
            <a:pPr marL="0" indent="0" algn="l">
              <a:buFont typeface="Arial" charset="0"/>
              <a:buNone/>
            </a:pPr>
            <a:r>
              <a:rPr lang="en-US" sz="1200" kern="1300" dirty="0" smtClean="0">
                <a:solidFill>
                  <a:schemeClr val="bg1"/>
                </a:solidFill>
                <a:effectLst>
                  <a:glow rad="101600">
                    <a:prstClr val="black">
                      <a:alpha val="90000"/>
                    </a:prstClr>
                  </a:glow>
                </a:effectLst>
                <a:latin typeface="Avenir Next Condensed Demi Bold"/>
                <a:cs typeface="Avenir Next Condensed Demi Bold"/>
              </a:rPr>
              <a:t>Tonight</a:t>
            </a:r>
            <a:r>
              <a:rPr lang="en-US" sz="1200" kern="1300" baseline="0" dirty="0" smtClean="0">
                <a:solidFill>
                  <a:schemeClr val="bg1"/>
                </a:solidFill>
                <a:effectLst>
                  <a:glow rad="101600">
                    <a:prstClr val="black">
                      <a:alpha val="90000"/>
                    </a:prstClr>
                  </a:glow>
                </a:effectLst>
                <a:latin typeface="Avenir Next Condensed Demi Bold"/>
                <a:cs typeface="Avenir Next Condensed Demi Bold"/>
              </a:rPr>
              <a:t> is chilled, pick a game and have fun, getting to know different people. </a:t>
            </a:r>
            <a:r>
              <a:rPr lang="en-US" dirty="0" smtClean="0"/>
              <a:t/>
            </a:r>
            <a:br>
              <a:rPr lang="en-US" dirty="0" smtClean="0"/>
            </a:br>
            <a:r>
              <a:rPr lang="en-US" dirty="0" smtClean="0"/>
              <a:t/>
            </a:r>
            <a:br>
              <a:rPr lang="en-US" dirty="0" smtClean="0"/>
            </a:br>
            <a:endParaRPr lang="en-US" sz="1200" kern="1300" dirty="0" smtClean="0">
              <a:solidFill>
                <a:schemeClr val="bg1"/>
              </a:solidFill>
              <a:effectLst>
                <a:glow rad="152400">
                  <a:schemeClr val="tx1">
                    <a:alpha val="83000"/>
                  </a:schemeClr>
                </a:glow>
              </a:effectLst>
              <a:latin typeface="Avenir Next Condensed" charset="0"/>
              <a:ea typeface="Avenir Next Condensed" charset="0"/>
              <a:cs typeface="Avenir Next Condensed" charset="0"/>
            </a:endParaRPr>
          </a:p>
          <a:p>
            <a:pPr marL="0" indent="0" algn="l">
              <a:buFont typeface="Arial" charset="0"/>
              <a:buNone/>
            </a:pPr>
            <a:endParaRPr lang="en-US" sz="1200" kern="1300" dirty="0" smtClean="0">
              <a:solidFill>
                <a:schemeClr val="bg1"/>
              </a:solidFill>
              <a:effectLst>
                <a:glow rad="152400">
                  <a:schemeClr val="tx1">
                    <a:alpha val="83000"/>
                  </a:schemeClr>
                </a:glow>
              </a:effectLst>
              <a:latin typeface="Avenir Next Condensed" charset="0"/>
              <a:ea typeface="Avenir Next Condensed" charset="0"/>
              <a:cs typeface="Avenir Next Condensed" charset="0"/>
            </a:endParaRPr>
          </a:p>
          <a:p>
            <a:pPr marL="0" indent="0" algn="l" defTabSz="455613">
              <a:lnSpc>
                <a:spcPct val="80000"/>
              </a:lnSpc>
              <a:spcAft>
                <a:spcPts val="1800"/>
              </a:spcAft>
              <a:buFont typeface="Arial" charset="0"/>
              <a:buNone/>
            </a:pPr>
            <a:endParaRPr lang="en-US" sz="1200" kern="1300" dirty="0" smtClean="0">
              <a:solidFill>
                <a:schemeClr val="bg1"/>
              </a:solidFill>
              <a:effectLst>
                <a:glow rad="101600">
                  <a:prstClr val="black">
                    <a:alpha val="90000"/>
                  </a:prstClr>
                </a:glow>
              </a:effectLst>
              <a:latin typeface="Avenir Next Condensed Demi Bold"/>
              <a:cs typeface="Avenir Next Condensed Demi Bold"/>
            </a:endParaRPr>
          </a:p>
          <a:p>
            <a:endParaRPr lang="en-US" dirty="0" smtClean="0"/>
          </a:p>
          <a:p>
            <a:endParaRPr dirty="0"/>
          </a:p>
        </p:txBody>
      </p:sp>
    </p:spTree>
    <p:extLst>
      <p:ext uri="{BB962C8B-B14F-4D97-AF65-F5344CB8AC3E}">
        <p14:creationId xmlns:p14="http://schemas.microsoft.com/office/powerpoint/2010/main" val="15192121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hape 266"/>
          <p:cNvSpPr>
            <a:spLocks noGrp="1" noRot="1" noChangeAspect="1"/>
          </p:cNvSpPr>
          <p:nvPr>
            <p:ph type="sldImg"/>
          </p:nvPr>
        </p:nvSpPr>
        <p:spPr>
          <a:xfrm>
            <a:off x="685800" y="1143000"/>
            <a:ext cx="5486400" cy="3086100"/>
          </a:xfrm>
          <a:prstGeom prst="rect">
            <a:avLst/>
          </a:prstGeom>
        </p:spPr>
        <p:txBody>
          <a:bodyPr/>
          <a:lstStyle/>
          <a:p>
            <a:endParaRPr/>
          </a:p>
        </p:txBody>
      </p:sp>
      <p:sp>
        <p:nvSpPr>
          <p:cNvPr id="267" name="Shape 267"/>
          <p:cNvSpPr>
            <a:spLocks noGrp="1"/>
          </p:cNvSpPr>
          <p:nvPr>
            <p:ph type="body" sz="quarter" idx="1"/>
          </p:nvPr>
        </p:nvSpPr>
        <p:spPr>
          <a:prstGeom prst="rect">
            <a:avLst/>
          </a:prstGeom>
        </p:spPr>
        <p:txBody>
          <a:bodyPr/>
          <a:lstStyle/>
          <a:p>
            <a:pPr marL="0" indent="0" algn="l">
              <a:buFont typeface="Arial" charset="0"/>
              <a:buNone/>
            </a:pPr>
            <a:r>
              <a:rPr lang="en-US" sz="1200" kern="1300" dirty="0" smtClean="0">
                <a:solidFill>
                  <a:schemeClr val="bg1"/>
                </a:solidFill>
                <a:effectLst>
                  <a:glow rad="101600">
                    <a:prstClr val="black">
                      <a:alpha val="90000"/>
                    </a:prstClr>
                  </a:glow>
                </a:effectLst>
                <a:latin typeface="Avenir Next Condensed Demi Bold"/>
                <a:cs typeface="Avenir Next Condensed Demi Bold"/>
              </a:rPr>
              <a:t>Tonight</a:t>
            </a:r>
            <a:r>
              <a:rPr lang="en-US" sz="1200" kern="1300" baseline="0" dirty="0" smtClean="0">
                <a:solidFill>
                  <a:schemeClr val="bg1"/>
                </a:solidFill>
                <a:effectLst>
                  <a:glow rad="101600">
                    <a:prstClr val="black">
                      <a:alpha val="90000"/>
                    </a:prstClr>
                  </a:glow>
                </a:effectLst>
                <a:latin typeface="Avenir Next Condensed Demi Bold"/>
                <a:cs typeface="Avenir Next Condensed Demi Bold"/>
              </a:rPr>
              <a:t> is chilled, pick a game and have fun, getting to know different people. </a:t>
            </a:r>
            <a:r>
              <a:rPr lang="en-US" dirty="0" smtClean="0"/>
              <a:t/>
            </a:r>
            <a:br>
              <a:rPr lang="en-US" dirty="0" smtClean="0"/>
            </a:br>
            <a:r>
              <a:rPr lang="en-US" dirty="0" smtClean="0"/>
              <a:t/>
            </a:r>
            <a:br>
              <a:rPr lang="en-US" dirty="0" smtClean="0"/>
            </a:br>
            <a:endParaRPr lang="en-US" sz="1200" kern="1300" dirty="0" smtClean="0">
              <a:solidFill>
                <a:schemeClr val="bg1"/>
              </a:solidFill>
              <a:effectLst>
                <a:glow rad="152400">
                  <a:schemeClr val="tx1">
                    <a:alpha val="83000"/>
                  </a:schemeClr>
                </a:glow>
              </a:effectLst>
              <a:latin typeface="Avenir Next Condensed" charset="0"/>
              <a:ea typeface="Avenir Next Condensed" charset="0"/>
              <a:cs typeface="Avenir Next Condensed" charset="0"/>
            </a:endParaRPr>
          </a:p>
          <a:p>
            <a:pPr marL="0" indent="0" algn="l">
              <a:buFont typeface="Arial" charset="0"/>
              <a:buNone/>
            </a:pPr>
            <a:endParaRPr lang="en-US" sz="1200" kern="1300" dirty="0" smtClean="0">
              <a:solidFill>
                <a:schemeClr val="bg1"/>
              </a:solidFill>
              <a:effectLst>
                <a:glow rad="152400">
                  <a:schemeClr val="tx1">
                    <a:alpha val="83000"/>
                  </a:schemeClr>
                </a:glow>
              </a:effectLst>
              <a:latin typeface="Avenir Next Condensed" charset="0"/>
              <a:ea typeface="Avenir Next Condensed" charset="0"/>
              <a:cs typeface="Avenir Next Condensed" charset="0"/>
            </a:endParaRPr>
          </a:p>
          <a:p>
            <a:pPr marL="0" indent="0" algn="l" defTabSz="455613">
              <a:lnSpc>
                <a:spcPct val="80000"/>
              </a:lnSpc>
              <a:spcAft>
                <a:spcPts val="1800"/>
              </a:spcAft>
              <a:buFont typeface="Arial" charset="0"/>
              <a:buNone/>
            </a:pPr>
            <a:endParaRPr lang="en-US" sz="1200" kern="1300" dirty="0" smtClean="0">
              <a:solidFill>
                <a:schemeClr val="bg1"/>
              </a:solidFill>
              <a:effectLst>
                <a:glow rad="101600">
                  <a:prstClr val="black">
                    <a:alpha val="90000"/>
                  </a:prstClr>
                </a:glow>
              </a:effectLst>
              <a:latin typeface="Avenir Next Condensed Demi Bold"/>
              <a:cs typeface="Avenir Next Condensed Demi Bold"/>
            </a:endParaRPr>
          </a:p>
          <a:p>
            <a:endParaRPr lang="en-US" dirty="0" smtClean="0"/>
          </a:p>
          <a:p>
            <a:endParaRPr dirty="0"/>
          </a:p>
        </p:txBody>
      </p:sp>
    </p:spTree>
    <p:extLst>
      <p:ext uri="{BB962C8B-B14F-4D97-AF65-F5344CB8AC3E}">
        <p14:creationId xmlns:p14="http://schemas.microsoft.com/office/powerpoint/2010/main" val="3263922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hape 266"/>
          <p:cNvSpPr>
            <a:spLocks noGrp="1" noRot="1" noChangeAspect="1"/>
          </p:cNvSpPr>
          <p:nvPr>
            <p:ph type="sldImg"/>
          </p:nvPr>
        </p:nvSpPr>
        <p:spPr>
          <a:xfrm>
            <a:off x="685800" y="1143000"/>
            <a:ext cx="5486400" cy="3086100"/>
          </a:xfrm>
          <a:prstGeom prst="rect">
            <a:avLst/>
          </a:prstGeom>
        </p:spPr>
        <p:txBody>
          <a:bodyPr/>
          <a:lstStyle/>
          <a:p>
            <a:endParaRPr/>
          </a:p>
        </p:txBody>
      </p:sp>
      <p:sp>
        <p:nvSpPr>
          <p:cNvPr id="267" name="Shape 267"/>
          <p:cNvSpPr>
            <a:spLocks noGrp="1"/>
          </p:cNvSpPr>
          <p:nvPr>
            <p:ph type="body" sz="quarter" idx="1"/>
          </p:nvPr>
        </p:nvSpPr>
        <p:spPr>
          <a:prstGeom prst="rect">
            <a:avLst/>
          </a:prstGeom>
        </p:spPr>
        <p:txBody>
          <a:bodyPr/>
          <a:lstStyle/>
          <a:p>
            <a:pPr marL="0" indent="0" algn="l">
              <a:buFont typeface="Arial" charset="0"/>
              <a:buNone/>
            </a:pPr>
            <a:r>
              <a:rPr lang="en-US" sz="1200" kern="1300" dirty="0" smtClean="0">
                <a:solidFill>
                  <a:schemeClr val="bg1"/>
                </a:solidFill>
                <a:effectLst>
                  <a:glow rad="101600">
                    <a:prstClr val="black">
                      <a:alpha val="90000"/>
                    </a:prstClr>
                  </a:glow>
                </a:effectLst>
                <a:latin typeface="Avenir Next Condensed Demi Bold"/>
                <a:cs typeface="Avenir Next Condensed Demi Bold"/>
              </a:rPr>
              <a:t>Tonight</a:t>
            </a:r>
            <a:r>
              <a:rPr lang="en-US" sz="1200" kern="1300" baseline="0" dirty="0" smtClean="0">
                <a:solidFill>
                  <a:schemeClr val="bg1"/>
                </a:solidFill>
                <a:effectLst>
                  <a:glow rad="101600">
                    <a:prstClr val="black">
                      <a:alpha val="90000"/>
                    </a:prstClr>
                  </a:glow>
                </a:effectLst>
                <a:latin typeface="Avenir Next Condensed Demi Bold"/>
                <a:cs typeface="Avenir Next Condensed Demi Bold"/>
              </a:rPr>
              <a:t> is chilled, pick a game and have fun, getting to know different people. </a:t>
            </a:r>
            <a:r>
              <a:rPr lang="en-US" dirty="0" smtClean="0"/>
              <a:t/>
            </a:r>
            <a:br>
              <a:rPr lang="en-US" dirty="0" smtClean="0"/>
            </a:br>
            <a:r>
              <a:rPr lang="en-US" dirty="0" smtClean="0"/>
              <a:t/>
            </a:r>
            <a:br>
              <a:rPr lang="en-US" dirty="0" smtClean="0"/>
            </a:br>
            <a:endParaRPr lang="en-US" sz="1200" kern="1300" dirty="0" smtClean="0">
              <a:solidFill>
                <a:schemeClr val="bg1"/>
              </a:solidFill>
              <a:effectLst>
                <a:glow rad="152400">
                  <a:schemeClr val="tx1">
                    <a:alpha val="83000"/>
                  </a:schemeClr>
                </a:glow>
              </a:effectLst>
              <a:latin typeface="Avenir Next Condensed" charset="0"/>
              <a:ea typeface="Avenir Next Condensed" charset="0"/>
              <a:cs typeface="Avenir Next Condensed" charset="0"/>
            </a:endParaRPr>
          </a:p>
          <a:p>
            <a:pPr marL="0" indent="0" algn="l">
              <a:buFont typeface="Arial" charset="0"/>
              <a:buNone/>
            </a:pPr>
            <a:endParaRPr lang="en-US" sz="1200" kern="1300" dirty="0" smtClean="0">
              <a:solidFill>
                <a:schemeClr val="bg1"/>
              </a:solidFill>
              <a:effectLst>
                <a:glow rad="152400">
                  <a:schemeClr val="tx1">
                    <a:alpha val="83000"/>
                  </a:schemeClr>
                </a:glow>
              </a:effectLst>
              <a:latin typeface="Avenir Next Condensed" charset="0"/>
              <a:ea typeface="Avenir Next Condensed" charset="0"/>
              <a:cs typeface="Avenir Next Condensed" charset="0"/>
            </a:endParaRPr>
          </a:p>
          <a:p>
            <a:pPr marL="0" indent="0" algn="l" defTabSz="455613">
              <a:lnSpc>
                <a:spcPct val="80000"/>
              </a:lnSpc>
              <a:spcAft>
                <a:spcPts val="1800"/>
              </a:spcAft>
              <a:buFont typeface="Arial" charset="0"/>
              <a:buNone/>
            </a:pPr>
            <a:endParaRPr lang="en-US" sz="1200" kern="1300" dirty="0" smtClean="0">
              <a:solidFill>
                <a:schemeClr val="bg1"/>
              </a:solidFill>
              <a:effectLst>
                <a:glow rad="101600">
                  <a:prstClr val="black">
                    <a:alpha val="90000"/>
                  </a:prstClr>
                </a:glow>
              </a:effectLst>
              <a:latin typeface="Avenir Next Condensed Demi Bold"/>
              <a:cs typeface="Avenir Next Condensed Demi Bold"/>
            </a:endParaRPr>
          </a:p>
          <a:p>
            <a:endParaRPr lang="en-US" dirty="0" smtClean="0"/>
          </a:p>
          <a:p>
            <a:endParaRPr dirty="0"/>
          </a:p>
        </p:txBody>
      </p:sp>
    </p:spTree>
    <p:extLst>
      <p:ext uri="{BB962C8B-B14F-4D97-AF65-F5344CB8AC3E}">
        <p14:creationId xmlns:p14="http://schemas.microsoft.com/office/powerpoint/2010/main" val="17768323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hape 266"/>
          <p:cNvSpPr>
            <a:spLocks noGrp="1" noRot="1" noChangeAspect="1"/>
          </p:cNvSpPr>
          <p:nvPr>
            <p:ph type="sldImg"/>
          </p:nvPr>
        </p:nvSpPr>
        <p:spPr>
          <a:xfrm>
            <a:off x="685800" y="1143000"/>
            <a:ext cx="5486400" cy="3086100"/>
          </a:xfrm>
          <a:prstGeom prst="rect">
            <a:avLst/>
          </a:prstGeom>
        </p:spPr>
        <p:txBody>
          <a:bodyPr/>
          <a:lstStyle/>
          <a:p>
            <a:endParaRPr/>
          </a:p>
        </p:txBody>
      </p:sp>
      <p:sp>
        <p:nvSpPr>
          <p:cNvPr id="267" name="Shape 267"/>
          <p:cNvSpPr>
            <a:spLocks noGrp="1"/>
          </p:cNvSpPr>
          <p:nvPr>
            <p:ph type="body" sz="quarter" idx="1"/>
          </p:nvPr>
        </p:nvSpPr>
        <p:spPr>
          <a:prstGeom prst="rect">
            <a:avLst/>
          </a:prstGeom>
        </p:spPr>
        <p:txBody>
          <a:bodyPr/>
          <a:lstStyle/>
          <a:p>
            <a:pPr marL="0" indent="0" algn="l">
              <a:buFont typeface="Arial" charset="0"/>
              <a:buNone/>
            </a:pPr>
            <a:r>
              <a:rPr lang="en-US" sz="1200" kern="1300" dirty="0" smtClean="0">
                <a:solidFill>
                  <a:schemeClr val="bg1"/>
                </a:solidFill>
                <a:effectLst>
                  <a:glow rad="101600">
                    <a:prstClr val="black">
                      <a:alpha val="90000"/>
                    </a:prstClr>
                  </a:glow>
                </a:effectLst>
                <a:latin typeface="Avenir Next Condensed Demi Bold"/>
                <a:cs typeface="Avenir Next Condensed Demi Bold"/>
              </a:rPr>
              <a:t>Tonight</a:t>
            </a:r>
            <a:r>
              <a:rPr lang="en-US" sz="1200" kern="1300" baseline="0" dirty="0" smtClean="0">
                <a:solidFill>
                  <a:schemeClr val="bg1"/>
                </a:solidFill>
                <a:effectLst>
                  <a:glow rad="101600">
                    <a:prstClr val="black">
                      <a:alpha val="90000"/>
                    </a:prstClr>
                  </a:glow>
                </a:effectLst>
                <a:latin typeface="Avenir Next Condensed Demi Bold"/>
                <a:cs typeface="Avenir Next Condensed Demi Bold"/>
              </a:rPr>
              <a:t> is chilled, pick a game and have fun, getting to know different people. </a:t>
            </a:r>
            <a:r>
              <a:rPr lang="en-US" dirty="0" smtClean="0"/>
              <a:t/>
            </a:r>
            <a:br>
              <a:rPr lang="en-US" dirty="0" smtClean="0"/>
            </a:br>
            <a:r>
              <a:rPr lang="en-US" dirty="0" smtClean="0"/>
              <a:t/>
            </a:r>
            <a:br>
              <a:rPr lang="en-US" dirty="0" smtClean="0"/>
            </a:br>
            <a:endParaRPr lang="en-US" sz="1200" kern="1300" dirty="0" smtClean="0">
              <a:solidFill>
                <a:schemeClr val="bg1"/>
              </a:solidFill>
              <a:effectLst>
                <a:glow rad="152400">
                  <a:schemeClr val="tx1">
                    <a:alpha val="83000"/>
                  </a:schemeClr>
                </a:glow>
              </a:effectLst>
              <a:latin typeface="Avenir Next Condensed" charset="0"/>
              <a:ea typeface="Avenir Next Condensed" charset="0"/>
              <a:cs typeface="Avenir Next Condensed" charset="0"/>
            </a:endParaRPr>
          </a:p>
          <a:p>
            <a:pPr marL="0" indent="0" algn="l">
              <a:buFont typeface="Arial" charset="0"/>
              <a:buNone/>
            </a:pPr>
            <a:endParaRPr lang="en-US" sz="1200" kern="1300" dirty="0" smtClean="0">
              <a:solidFill>
                <a:schemeClr val="bg1"/>
              </a:solidFill>
              <a:effectLst>
                <a:glow rad="152400">
                  <a:schemeClr val="tx1">
                    <a:alpha val="83000"/>
                  </a:schemeClr>
                </a:glow>
              </a:effectLst>
              <a:latin typeface="Avenir Next Condensed" charset="0"/>
              <a:ea typeface="Avenir Next Condensed" charset="0"/>
              <a:cs typeface="Avenir Next Condensed" charset="0"/>
            </a:endParaRPr>
          </a:p>
          <a:p>
            <a:pPr marL="0" indent="0" algn="l" defTabSz="455613">
              <a:lnSpc>
                <a:spcPct val="80000"/>
              </a:lnSpc>
              <a:spcAft>
                <a:spcPts val="1800"/>
              </a:spcAft>
              <a:buFont typeface="Arial" charset="0"/>
              <a:buNone/>
            </a:pPr>
            <a:endParaRPr lang="en-US" sz="1200" kern="1300" dirty="0" smtClean="0">
              <a:solidFill>
                <a:schemeClr val="bg1"/>
              </a:solidFill>
              <a:effectLst>
                <a:glow rad="101600">
                  <a:prstClr val="black">
                    <a:alpha val="90000"/>
                  </a:prstClr>
                </a:glow>
              </a:effectLst>
              <a:latin typeface="Avenir Next Condensed Demi Bold"/>
              <a:cs typeface="Avenir Next Condensed Demi Bold"/>
            </a:endParaRPr>
          </a:p>
          <a:p>
            <a:endParaRPr lang="en-US" dirty="0" smtClean="0"/>
          </a:p>
          <a:p>
            <a:endParaRPr dirty="0"/>
          </a:p>
        </p:txBody>
      </p:sp>
    </p:spTree>
    <p:extLst>
      <p:ext uri="{BB962C8B-B14F-4D97-AF65-F5344CB8AC3E}">
        <p14:creationId xmlns:p14="http://schemas.microsoft.com/office/powerpoint/2010/main" val="15775937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hape 266"/>
          <p:cNvSpPr>
            <a:spLocks noGrp="1" noRot="1" noChangeAspect="1"/>
          </p:cNvSpPr>
          <p:nvPr>
            <p:ph type="sldImg"/>
          </p:nvPr>
        </p:nvSpPr>
        <p:spPr>
          <a:xfrm>
            <a:off x="685800" y="1143000"/>
            <a:ext cx="5486400" cy="3086100"/>
          </a:xfrm>
          <a:prstGeom prst="rect">
            <a:avLst/>
          </a:prstGeom>
        </p:spPr>
        <p:txBody>
          <a:bodyPr/>
          <a:lstStyle/>
          <a:p>
            <a:endParaRPr/>
          </a:p>
        </p:txBody>
      </p:sp>
      <p:sp>
        <p:nvSpPr>
          <p:cNvPr id="267" name="Shape 267"/>
          <p:cNvSpPr>
            <a:spLocks noGrp="1"/>
          </p:cNvSpPr>
          <p:nvPr>
            <p:ph type="body" sz="quarter" idx="1"/>
          </p:nvPr>
        </p:nvSpPr>
        <p:spPr>
          <a:prstGeom prst="rect">
            <a:avLst/>
          </a:prstGeom>
        </p:spPr>
        <p:txBody>
          <a:bodyPr/>
          <a:lstStyle/>
          <a:p>
            <a:pPr marL="0" indent="0" algn="l">
              <a:buFont typeface="+mj-lt"/>
              <a:buNone/>
            </a:pPr>
            <a:r>
              <a:rPr lang="en-US" sz="1200" kern="1300" dirty="0" smtClean="0">
                <a:solidFill>
                  <a:schemeClr val="bg1"/>
                </a:solidFill>
                <a:effectLst>
                  <a:glow rad="101600">
                    <a:prstClr val="black">
                      <a:alpha val="90000"/>
                    </a:prstClr>
                  </a:glow>
                </a:effectLst>
                <a:latin typeface="Avenir Next Condensed Demi Bold"/>
                <a:cs typeface="Avenir Next Condensed Demi Bold"/>
              </a:rPr>
              <a:t>Small Groups:</a:t>
            </a:r>
            <a:r>
              <a:rPr lang="en-US" sz="1200" kern="1300" baseline="0" dirty="0" smtClean="0">
                <a:solidFill>
                  <a:schemeClr val="bg1"/>
                </a:solidFill>
                <a:effectLst>
                  <a:glow rad="101600">
                    <a:prstClr val="black">
                      <a:alpha val="90000"/>
                    </a:prstClr>
                  </a:glow>
                </a:effectLst>
                <a:latin typeface="Avenir Next Condensed Demi Bold"/>
                <a:cs typeface="Avenir Next Condensed Demi Bold"/>
              </a:rPr>
              <a:t> (1) How </a:t>
            </a:r>
            <a:r>
              <a:rPr lang="en-US" sz="1200" kern="1300" baseline="0" smtClean="0">
                <a:solidFill>
                  <a:schemeClr val="bg1"/>
                </a:solidFill>
                <a:effectLst>
                  <a:glow rad="101600">
                    <a:prstClr val="black">
                      <a:alpha val="90000"/>
                    </a:prstClr>
                  </a:glow>
                </a:effectLst>
                <a:latin typeface="Avenir Next Condensed Demi Bold"/>
                <a:cs typeface="Avenir Next Condensed Demi Bold"/>
              </a:rPr>
              <a:t>many people’s questions can you remember? </a:t>
            </a:r>
            <a:r>
              <a:rPr lang="en-US" sz="1200" kern="1300" baseline="0" dirty="0" smtClean="0">
                <a:solidFill>
                  <a:schemeClr val="bg1"/>
                </a:solidFill>
                <a:effectLst>
                  <a:glow rad="152400">
                    <a:schemeClr val="tx1">
                      <a:alpha val="83000"/>
                    </a:schemeClr>
                  </a:glow>
                </a:effectLst>
                <a:latin typeface="Avenir Next Condensed" charset="0"/>
                <a:ea typeface="Avenir Next Condensed" charset="0"/>
                <a:cs typeface="Avenir Next Condensed" charset="0"/>
              </a:rPr>
              <a:t>(2) </a:t>
            </a:r>
            <a:r>
              <a:rPr lang="en-US" sz="1200" kern="1300" dirty="0" smtClean="0">
                <a:solidFill>
                  <a:schemeClr val="bg1"/>
                </a:solidFill>
                <a:effectLst>
                  <a:glow rad="152400">
                    <a:schemeClr val="tx1">
                      <a:alpha val="83000"/>
                    </a:schemeClr>
                  </a:glow>
                </a:effectLst>
                <a:latin typeface="Avenir Next Condensed" charset="0"/>
                <a:ea typeface="Avenir Next Condensed" charset="0"/>
                <a:cs typeface="Avenir Next Condensed" charset="0"/>
              </a:rPr>
              <a:t>Why do you think good friends are important to have?</a:t>
            </a:r>
            <a:r>
              <a:rPr lang="en-US" sz="1200" kern="1300" baseline="0" dirty="0" smtClean="0">
                <a:solidFill>
                  <a:schemeClr val="bg1"/>
                </a:solidFill>
                <a:effectLst>
                  <a:glow rad="152400">
                    <a:schemeClr val="tx1">
                      <a:alpha val="83000"/>
                    </a:schemeClr>
                  </a:glow>
                </a:effectLst>
                <a:latin typeface="Avenir Next Condensed" charset="0"/>
                <a:ea typeface="Avenir Next Condensed" charset="0"/>
                <a:cs typeface="Avenir Next Condensed" charset="0"/>
              </a:rPr>
              <a:t> (3) </a:t>
            </a:r>
            <a:r>
              <a:rPr lang="en-US" sz="1200" kern="1300" dirty="0" smtClean="0">
                <a:solidFill>
                  <a:schemeClr val="bg1"/>
                </a:solidFill>
                <a:effectLst>
                  <a:glow rad="152400">
                    <a:schemeClr val="tx1">
                      <a:alpha val="83000"/>
                    </a:schemeClr>
                  </a:glow>
                </a:effectLst>
                <a:latin typeface="Avenir Next Condensed" charset="0"/>
                <a:ea typeface="Avenir Next Condensed" charset="0"/>
                <a:cs typeface="Avenir Next Condensed" charset="0"/>
              </a:rPr>
              <a:t>It says in Proverbs 27:17, </a:t>
            </a:r>
            <a:r>
              <a:rPr lang="en-US" sz="1200" i="1" kern="1300" dirty="0" smtClean="0">
                <a:solidFill>
                  <a:schemeClr val="bg1"/>
                </a:solidFill>
                <a:effectLst>
                  <a:glow rad="152400">
                    <a:schemeClr val="tx1">
                      <a:alpha val="83000"/>
                    </a:schemeClr>
                  </a:glow>
                </a:effectLst>
                <a:latin typeface="Avenir Next Condensed" charset="0"/>
                <a:ea typeface="Avenir Next Condensed" charset="0"/>
                <a:cs typeface="Avenir Next Condensed" charset="0"/>
              </a:rPr>
              <a:t>”</a:t>
            </a:r>
            <a:r>
              <a:rPr lang="en-US" sz="1200" i="1" dirty="0" smtClean="0">
                <a:solidFill>
                  <a:schemeClr val="bg1"/>
                </a:solidFill>
                <a:latin typeface="Avenir Next Condensed" charset="0"/>
                <a:ea typeface="Avenir Next Condensed" charset="0"/>
                <a:cs typeface="Avenir Next Condensed" charset="0"/>
              </a:rPr>
              <a:t> Iron sharpens iron, and one man sharpens another.</a:t>
            </a:r>
            <a:r>
              <a:rPr lang="en-US" sz="1200" i="1" kern="1300" dirty="0" smtClean="0">
                <a:solidFill>
                  <a:schemeClr val="bg1"/>
                </a:solidFill>
                <a:effectLst>
                  <a:glow rad="152400">
                    <a:schemeClr val="tx1">
                      <a:alpha val="83000"/>
                    </a:schemeClr>
                  </a:glow>
                </a:effectLst>
                <a:latin typeface="Avenir Next Condensed" charset="0"/>
                <a:ea typeface="Avenir Next Condensed" charset="0"/>
                <a:cs typeface="Avenir Next Condensed" charset="0"/>
              </a:rPr>
              <a:t>”  </a:t>
            </a:r>
            <a:r>
              <a:rPr lang="en-US" sz="1200" kern="1300" dirty="0" smtClean="0">
                <a:solidFill>
                  <a:schemeClr val="bg1"/>
                </a:solidFill>
                <a:effectLst>
                  <a:glow rad="152400">
                    <a:schemeClr val="tx1">
                      <a:alpha val="83000"/>
                    </a:schemeClr>
                  </a:glow>
                </a:effectLst>
                <a:latin typeface="Avenir Next Condensed" charset="0"/>
                <a:ea typeface="Avenir Next Condensed" charset="0"/>
                <a:cs typeface="Avenir Next Condensed" charset="0"/>
              </a:rPr>
              <a:t>What does this verse mean to you?</a:t>
            </a:r>
            <a:r>
              <a:rPr lang="en-US" sz="1200" kern="1300" baseline="0" dirty="0" smtClean="0">
                <a:solidFill>
                  <a:schemeClr val="bg1"/>
                </a:solidFill>
                <a:effectLst>
                  <a:glow rad="152400">
                    <a:schemeClr val="tx1">
                      <a:alpha val="83000"/>
                    </a:schemeClr>
                  </a:glow>
                </a:effectLst>
                <a:latin typeface="Avenir Next Condensed" charset="0"/>
                <a:ea typeface="Avenir Next Condensed" charset="0"/>
                <a:cs typeface="Avenir Next Condensed" charset="0"/>
              </a:rPr>
              <a:t> (4) </a:t>
            </a:r>
            <a:r>
              <a:rPr lang="en-US" sz="1200" kern="1300" dirty="0" smtClean="0">
                <a:solidFill>
                  <a:schemeClr val="bg1"/>
                </a:solidFill>
                <a:effectLst>
                  <a:glow rad="152400">
                    <a:schemeClr val="tx1">
                      <a:alpha val="83000"/>
                    </a:schemeClr>
                  </a:glow>
                </a:effectLst>
                <a:latin typeface="Avenir Next Condensed" charset="0"/>
                <a:ea typeface="Avenir Next Condensed" charset="0"/>
                <a:cs typeface="Avenir Next Condensed" charset="0"/>
              </a:rPr>
              <a:t>Pray that God will send good friends into your life. </a:t>
            </a:r>
          </a:p>
          <a:p>
            <a:pPr marL="0" indent="0" algn="l">
              <a:buFont typeface="+mj-lt"/>
              <a:buNone/>
            </a:pPr>
            <a:endParaRPr lang="en-US" sz="1200" kern="1300" dirty="0" smtClean="0">
              <a:solidFill>
                <a:schemeClr val="bg1"/>
              </a:solidFill>
              <a:effectLst>
                <a:glow rad="152400">
                  <a:schemeClr val="tx1">
                    <a:alpha val="83000"/>
                  </a:schemeClr>
                </a:glow>
              </a:effectLst>
              <a:latin typeface="Avenir Next Condensed" charset="0"/>
              <a:ea typeface="Avenir Next Condensed" charset="0"/>
              <a:cs typeface="Avenir Next Condensed" charset="0"/>
            </a:endParaRPr>
          </a:p>
          <a:p>
            <a:pPr marL="0" indent="0" algn="l">
              <a:buFont typeface="+mj-lt"/>
              <a:buNone/>
            </a:pPr>
            <a:endParaRPr lang="en-US" sz="1200" kern="1300" dirty="0" smtClean="0">
              <a:solidFill>
                <a:schemeClr val="bg1"/>
              </a:solidFill>
              <a:effectLst>
                <a:glow rad="152400">
                  <a:schemeClr val="tx1">
                    <a:alpha val="83000"/>
                  </a:schemeClr>
                </a:glow>
              </a:effectLst>
              <a:latin typeface="Avenir Next Condensed" charset="0"/>
              <a:ea typeface="Avenir Next Condensed" charset="0"/>
              <a:cs typeface="Avenir Next Condensed" charset="0"/>
            </a:endParaRPr>
          </a:p>
          <a:p>
            <a:pPr marL="0" indent="0" algn="l" defTabSz="455613">
              <a:lnSpc>
                <a:spcPct val="80000"/>
              </a:lnSpc>
              <a:spcAft>
                <a:spcPts val="1800"/>
              </a:spcAft>
              <a:buFont typeface="+mj-lt"/>
              <a:buNone/>
            </a:pPr>
            <a:endParaRPr lang="en-US" sz="1200" kern="1300" dirty="0" smtClean="0">
              <a:solidFill>
                <a:schemeClr val="bg1"/>
              </a:solidFill>
              <a:effectLst>
                <a:glow rad="101600">
                  <a:prstClr val="black">
                    <a:alpha val="90000"/>
                  </a:prstClr>
                </a:glow>
              </a:effectLst>
              <a:latin typeface="Avenir Next Condensed Demi Bold"/>
              <a:cs typeface="Avenir Next Condensed Demi Bold"/>
            </a:endParaRPr>
          </a:p>
          <a:p>
            <a:pPr marL="0" indent="0" algn="l">
              <a:buFont typeface="+mj-lt"/>
              <a:buNone/>
            </a:pPr>
            <a:endParaRPr lang="en-US" dirty="0" smtClean="0"/>
          </a:p>
          <a:p>
            <a:pPr marL="0" indent="0" algn="l">
              <a:buFont typeface="+mj-lt"/>
              <a:buNone/>
            </a:pPr>
            <a:endParaRPr dirty="0"/>
          </a:p>
        </p:txBody>
      </p:sp>
    </p:spTree>
    <p:extLst>
      <p:ext uri="{BB962C8B-B14F-4D97-AF65-F5344CB8AC3E}">
        <p14:creationId xmlns:p14="http://schemas.microsoft.com/office/powerpoint/2010/main" val="1904934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Shape 238"/>
          <p:cNvSpPr>
            <a:spLocks noGrp="1" noRot="1" noChangeAspect="1"/>
          </p:cNvSpPr>
          <p:nvPr>
            <p:ph type="sldImg"/>
          </p:nvPr>
        </p:nvSpPr>
        <p:spPr>
          <a:xfrm>
            <a:off x="685800" y="1143000"/>
            <a:ext cx="5486400" cy="3086100"/>
          </a:xfrm>
          <a:prstGeom prst="rect">
            <a:avLst/>
          </a:prstGeom>
        </p:spPr>
        <p:txBody>
          <a:bodyPr/>
          <a:lstStyle/>
          <a:p>
            <a:endParaRPr/>
          </a:p>
        </p:txBody>
      </p:sp>
      <p:sp>
        <p:nvSpPr>
          <p:cNvPr id="239" name="Shape 239"/>
          <p:cNvSpPr>
            <a:spLocks noGrp="1"/>
          </p:cNvSpPr>
          <p:nvPr>
            <p:ph type="body" sz="quarter" idx="1"/>
          </p:nvPr>
        </p:nvSpPr>
        <p:spPr>
          <a:prstGeom prst="rect">
            <a:avLst/>
          </a:prstGeom>
        </p:spPr>
        <p:txBody>
          <a:bodyPr/>
          <a:lstStyle>
            <a:lvl1pPr>
              <a:defRPr b="0"/>
            </a:lvl1pPr>
          </a:lstStyle>
          <a:p>
            <a:r>
              <a:rPr dirty="0"/>
              <a:t>Welcome to regulars and newcomers!</a:t>
            </a:r>
          </a:p>
        </p:txBody>
      </p:sp>
    </p:spTree>
    <p:extLst>
      <p:ext uri="{BB962C8B-B14F-4D97-AF65-F5344CB8AC3E}">
        <p14:creationId xmlns:p14="http://schemas.microsoft.com/office/powerpoint/2010/main" val="1273788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hape 266"/>
          <p:cNvSpPr>
            <a:spLocks noGrp="1" noRot="1" noChangeAspect="1"/>
          </p:cNvSpPr>
          <p:nvPr>
            <p:ph type="sldImg"/>
          </p:nvPr>
        </p:nvSpPr>
        <p:spPr>
          <a:xfrm>
            <a:off x="685800" y="1143000"/>
            <a:ext cx="5486400" cy="3086100"/>
          </a:xfrm>
          <a:prstGeom prst="rect">
            <a:avLst/>
          </a:prstGeom>
        </p:spPr>
        <p:txBody>
          <a:bodyPr/>
          <a:lstStyle/>
          <a:p>
            <a:endParaRPr/>
          </a:p>
        </p:txBody>
      </p:sp>
      <p:sp>
        <p:nvSpPr>
          <p:cNvPr id="267" name="Shape 267"/>
          <p:cNvSpPr>
            <a:spLocks noGrp="1"/>
          </p:cNvSpPr>
          <p:nvPr>
            <p:ph type="body" sz="quarter" idx="1"/>
          </p:nvPr>
        </p:nvSpPr>
        <p:spPr>
          <a:prstGeom prst="rect">
            <a:avLst/>
          </a:prstGeom>
        </p:spPr>
        <p:txBody>
          <a:bodyPr/>
          <a:lstStyle/>
          <a:p>
            <a:pPr marL="0" indent="0" algn="l">
              <a:buFont typeface="Arial" charset="0"/>
              <a:buNone/>
            </a:pPr>
            <a:r>
              <a:rPr lang="en-US" sz="1200" kern="1300" dirty="0" smtClean="0">
                <a:solidFill>
                  <a:schemeClr val="bg1"/>
                </a:solidFill>
                <a:effectLst>
                  <a:glow rad="152400">
                    <a:schemeClr val="tx1">
                      <a:alpha val="83000"/>
                    </a:schemeClr>
                  </a:glow>
                </a:effectLst>
                <a:latin typeface="Avenir Next Condensed" charset="0"/>
                <a:ea typeface="Avenir Next Condensed" charset="0"/>
                <a:cs typeface="Avenir Next Condensed" charset="0"/>
              </a:rPr>
              <a:t>Refreshments</a:t>
            </a:r>
          </a:p>
          <a:p>
            <a:pPr marL="0" indent="0" algn="l" defTabSz="455613">
              <a:lnSpc>
                <a:spcPct val="80000"/>
              </a:lnSpc>
              <a:spcAft>
                <a:spcPts val="1800"/>
              </a:spcAft>
              <a:buFont typeface="Arial" charset="0"/>
              <a:buNone/>
            </a:pPr>
            <a:endParaRPr lang="en-US" sz="1200" kern="1300" dirty="0" smtClean="0">
              <a:solidFill>
                <a:schemeClr val="bg1"/>
              </a:solidFill>
              <a:effectLst>
                <a:glow rad="101600">
                  <a:prstClr val="black">
                    <a:alpha val="90000"/>
                  </a:prstClr>
                </a:glow>
              </a:effectLst>
              <a:latin typeface="Avenir Next Condensed Demi Bold"/>
              <a:cs typeface="Avenir Next Condensed Demi Bold"/>
            </a:endParaRPr>
          </a:p>
          <a:p>
            <a:endParaRPr lang="en-US" dirty="0" smtClean="0"/>
          </a:p>
          <a:p>
            <a:endParaRPr dirty="0"/>
          </a:p>
        </p:txBody>
      </p:sp>
    </p:spTree>
    <p:extLst>
      <p:ext uri="{BB962C8B-B14F-4D97-AF65-F5344CB8AC3E}">
        <p14:creationId xmlns:p14="http://schemas.microsoft.com/office/powerpoint/2010/main" val="18449325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
        <p:nvSpPr>
          <p:cNvPr id="95" name="Shape 95"/>
          <p:cNvSpPr>
            <a:spLocks noGrp="1" noRot="1" noChangeAspect="1"/>
          </p:cNvSpPr>
          <p:nvPr>
            <p:ph type="sldImg" idx="2"/>
          </p:nvPr>
        </p:nvSpPr>
        <p:spPr>
          <a:xfrm>
            <a:off x="382588" y="695325"/>
            <a:ext cx="6091237" cy="3427413"/>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med" len="med"/>
            <a:tailEnd type="none" w="med" len="med"/>
          </a:ln>
        </p:spPr>
      </p:sp>
      <p:sp>
        <p:nvSpPr>
          <p:cNvPr id="96" name="Shape 96"/>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ctr" anchorCtr="0">
            <a:noAutofit/>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Thanks</a:t>
            </a:r>
            <a:r>
              <a:rPr lang="en-US" sz="1200" b="0" i="0" u="none" strike="noStrike" cap="none" baseline="0" dirty="0" smtClean="0">
                <a:solidFill>
                  <a:schemeClr val="dk1"/>
                </a:solidFill>
                <a:latin typeface="Calibri"/>
                <a:ea typeface="Calibri"/>
                <a:cs typeface="Calibri"/>
                <a:sym typeface="Calibri"/>
              </a:rPr>
              <a:t> for coming </a:t>
            </a:r>
            <a:r>
              <a:rPr lang="mr-IN" sz="1200" b="0" i="0" u="none" strike="noStrike" cap="none" baseline="0" dirty="0" smtClean="0">
                <a:solidFill>
                  <a:schemeClr val="dk1"/>
                </a:solidFill>
                <a:latin typeface="Calibri"/>
                <a:ea typeface="Calibri"/>
                <a:cs typeface="Calibri"/>
                <a:sym typeface="Calibri"/>
              </a:rPr>
              <a:t>–</a:t>
            </a:r>
            <a:r>
              <a:rPr lang="en-US" sz="1200" b="0" i="0" u="none" strike="noStrike" cap="none" baseline="0" dirty="0" smtClean="0">
                <a:solidFill>
                  <a:schemeClr val="dk1"/>
                </a:solidFill>
                <a:latin typeface="Calibri"/>
                <a:ea typeface="Calibri"/>
                <a:cs typeface="Calibri"/>
                <a:sym typeface="Calibri"/>
              </a:rPr>
              <a:t> See you next week Friday!</a:t>
            </a: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54438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hape 243"/>
          <p:cNvSpPr>
            <a:spLocks noGrp="1" noRot="1" noChangeAspect="1"/>
          </p:cNvSpPr>
          <p:nvPr>
            <p:ph type="sldImg"/>
          </p:nvPr>
        </p:nvSpPr>
        <p:spPr>
          <a:xfrm>
            <a:off x="685800" y="1143000"/>
            <a:ext cx="5486400" cy="3086100"/>
          </a:xfrm>
          <a:prstGeom prst="rect">
            <a:avLst/>
          </a:prstGeom>
        </p:spPr>
        <p:txBody>
          <a:bodyPr/>
          <a:lstStyle/>
          <a:p>
            <a:endParaRPr/>
          </a:p>
        </p:txBody>
      </p:sp>
      <p:sp>
        <p:nvSpPr>
          <p:cNvPr id="244" name="Shape 244"/>
          <p:cNvSpPr>
            <a:spLocks noGrp="1"/>
          </p:cNvSpPr>
          <p:nvPr>
            <p:ph type="body" sz="quarter" idx="1"/>
          </p:nvPr>
        </p:nvSpPr>
        <p:spPr>
          <a:prstGeom prst="rect">
            <a:avLst/>
          </a:prstGeom>
        </p:spPr>
        <p:txBody>
          <a:bodyPr/>
          <a:lstStyle/>
          <a:p>
            <a:r>
              <a:rPr dirty="0"/>
              <a:t>Prayer:</a:t>
            </a:r>
            <a:r>
              <a:rPr b="0" dirty="0"/>
              <a:t> Let’s open our meeting in prayer.</a:t>
            </a:r>
          </a:p>
        </p:txBody>
      </p:sp>
    </p:spTree>
    <p:extLst>
      <p:ext uri="{BB962C8B-B14F-4D97-AF65-F5344CB8AC3E}">
        <p14:creationId xmlns:p14="http://schemas.microsoft.com/office/powerpoint/2010/main" val="1082447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hape 243"/>
          <p:cNvSpPr>
            <a:spLocks noGrp="1" noRot="1" noChangeAspect="1"/>
          </p:cNvSpPr>
          <p:nvPr>
            <p:ph type="sldImg"/>
          </p:nvPr>
        </p:nvSpPr>
        <p:spPr>
          <a:xfrm>
            <a:off x="685800" y="1143000"/>
            <a:ext cx="5486400" cy="3086100"/>
          </a:xfrm>
          <a:prstGeom prst="rect">
            <a:avLst/>
          </a:prstGeom>
        </p:spPr>
        <p:txBody>
          <a:bodyPr/>
          <a:lstStyle/>
          <a:p>
            <a:endParaRPr/>
          </a:p>
        </p:txBody>
      </p:sp>
      <p:sp>
        <p:nvSpPr>
          <p:cNvPr id="244" name="Shape 244"/>
          <p:cNvSpPr>
            <a:spLocks noGrp="1"/>
          </p:cNvSpPr>
          <p:nvPr>
            <p:ph type="body" sz="quarter" idx="1"/>
          </p:nvPr>
        </p:nvSpPr>
        <p:spPr>
          <a:prstGeom prst="rect">
            <a:avLst/>
          </a:prstGeom>
        </p:spPr>
        <p:txBody>
          <a:bodyPr/>
          <a:lstStyle/>
          <a:p>
            <a:r>
              <a:rPr lang="en-US" dirty="0" smtClean="0"/>
              <a:t>Announcements:</a:t>
            </a:r>
            <a:r>
              <a:rPr lang="en-US" baseline="0" dirty="0" smtClean="0"/>
              <a:t> Please Listen up to the following announcement.</a:t>
            </a:r>
            <a:endParaRPr b="0" dirty="0"/>
          </a:p>
        </p:txBody>
      </p:sp>
    </p:spTree>
    <p:extLst>
      <p:ext uri="{BB962C8B-B14F-4D97-AF65-F5344CB8AC3E}">
        <p14:creationId xmlns:p14="http://schemas.microsoft.com/office/powerpoint/2010/main" val="1087627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Shape 116"/>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smtClean="0">
                <a:solidFill>
                  <a:schemeClr val="dk1"/>
                </a:solidFill>
                <a:latin typeface="Calibri"/>
                <a:ea typeface="Calibri"/>
                <a:cs typeface="Calibri"/>
                <a:sym typeface="Calibri"/>
              </a:rPr>
              <a:t>On Sunday we will be doing</a:t>
            </a:r>
            <a:r>
              <a:rPr lang="en-US" sz="1200" b="0" i="0" u="none" strike="noStrike" cap="none" baseline="0" dirty="0" smtClean="0">
                <a:solidFill>
                  <a:schemeClr val="dk1"/>
                </a:solidFill>
                <a:latin typeface="Calibri"/>
                <a:ea typeface="Calibri"/>
                <a:cs typeface="Calibri"/>
                <a:sym typeface="Calibri"/>
              </a:rPr>
              <a:t> the David Series. This Sunday the topic is Betrayal!</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17" name="Shape 117"/>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01143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Shape 171"/>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smtClean="0">
                <a:solidFill>
                  <a:schemeClr val="dk1"/>
                </a:solidFill>
                <a:latin typeface="Calibri"/>
                <a:ea typeface="Calibri"/>
                <a:cs typeface="Calibri"/>
                <a:sym typeface="Calibri"/>
              </a:rPr>
              <a:t>Next</a:t>
            </a:r>
            <a:r>
              <a:rPr lang="en-US" sz="1200" b="0" i="0" u="none" strike="noStrike" cap="none" baseline="0" dirty="0" smtClean="0">
                <a:solidFill>
                  <a:schemeClr val="dk1"/>
                </a:solidFill>
                <a:latin typeface="Calibri"/>
                <a:ea typeface="Calibri"/>
                <a:cs typeface="Calibri"/>
                <a:sym typeface="Calibri"/>
              </a:rPr>
              <a:t> week we will be exploring the topic, “Life”</a:t>
            </a:r>
            <a:endParaRPr sz="1200" b="0" i="0" u="none" strike="noStrike" cap="none" dirty="0">
              <a:solidFill>
                <a:schemeClr val="dk1"/>
              </a:solidFill>
              <a:latin typeface="Calibri"/>
              <a:ea typeface="Calibri"/>
              <a:cs typeface="Calibri"/>
              <a:sym typeface="Calibri"/>
            </a:endParaRPr>
          </a:p>
        </p:txBody>
      </p:sp>
      <p:sp>
        <p:nvSpPr>
          <p:cNvPr id="172" name="Shape 172"/>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791248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Band</a:t>
            </a:r>
            <a:r>
              <a:rPr lang="en-US" baseline="0" dirty="0" smtClean="0"/>
              <a:t> Rehearsals</a:t>
            </a:r>
            <a:endParaRPr lang="en-US" dirty="0"/>
          </a:p>
        </p:txBody>
      </p:sp>
      <p:sp>
        <p:nvSpPr>
          <p:cNvPr id="4" name="Slide Number Placeholder 3"/>
          <p:cNvSpPr>
            <a:spLocks noGrp="1"/>
          </p:cNvSpPr>
          <p:nvPr>
            <p:ph type="sldNum" sz="quarter" idx="10"/>
          </p:nvPr>
        </p:nvSpPr>
        <p:spPr/>
        <p:txBody>
          <a:bodyPr/>
          <a:lstStyle/>
          <a:p>
            <a:fld id="{4CAE1484-83C6-BC4E-8FB9-75B82E1FA75D}" type="slidenum">
              <a:rPr lang="en-US" smtClean="0"/>
              <a:t>7</a:t>
            </a:fld>
            <a:endParaRPr lang="en-US"/>
          </a:p>
        </p:txBody>
      </p:sp>
    </p:spTree>
    <p:extLst>
      <p:ext uri="{BB962C8B-B14F-4D97-AF65-F5344CB8AC3E}">
        <p14:creationId xmlns:p14="http://schemas.microsoft.com/office/powerpoint/2010/main" val="1301231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Announcements: Follow us on Instagram! @</a:t>
            </a:r>
            <a:r>
              <a:rPr lang="en-US" dirty="0" err="1" smtClean="0"/>
              <a:t>EncounterYouth_Rosebank</a:t>
            </a:r>
            <a:endParaRPr lang="en-US" dirty="0" smtClean="0"/>
          </a:p>
          <a:p>
            <a:pPr marL="0" lvl="0" indent="0">
              <a:spcBef>
                <a:spcPts val="0"/>
              </a:spcBef>
              <a:spcAft>
                <a:spcPts val="0"/>
              </a:spcAft>
              <a:buNone/>
            </a:pPr>
            <a:endParaRPr dirty="0"/>
          </a:p>
        </p:txBody>
      </p:sp>
      <p:sp>
        <p:nvSpPr>
          <p:cNvPr id="209" name="Shape 2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0187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r>
              <a:rPr lang="en-US" dirty="0" smtClean="0"/>
              <a:t>Announcements: Join our Friday</a:t>
            </a:r>
            <a:r>
              <a:rPr lang="en-US" baseline="0" dirty="0" smtClean="0"/>
              <a:t> Night WhatsApp group!</a:t>
            </a:r>
            <a:endParaRPr dirty="0"/>
          </a:p>
        </p:txBody>
      </p:sp>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3704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161EDDE-C75A-0242-9673-A36612BE3D89}" type="datetimeFigureOut">
              <a:rPr lang="en-US" smtClean="0"/>
              <a:t>8/13/18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61EDDE-C75A-0242-9673-A36612BE3D89}" type="datetimeFigureOut">
              <a:rPr lang="en-US" smtClean="0"/>
              <a:t>8/13/18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61EDDE-C75A-0242-9673-A36612BE3D89}" type="datetimeFigureOut">
              <a:rPr lang="en-US" smtClean="0"/>
              <a:t>8/13/18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Shape 15"/>
        <p:cNvGrpSpPr/>
        <p:nvPr/>
      </p:nvGrpSpPr>
      <p:grpSpPr>
        <a:xfrm>
          <a:off x="0" y="0"/>
          <a:ext cx="0" cy="0"/>
          <a:chOff x="0" y="0"/>
          <a:chExt cx="0" cy="0"/>
        </a:xfrm>
      </p:grpSpPr>
      <p:sp>
        <p:nvSpPr>
          <p:cNvPr id="16" name="Shape 16"/>
          <p:cNvSpPr txBox="1">
            <a:spLocks noGrp="1"/>
          </p:cNvSpPr>
          <p:nvPr>
            <p:ph type="body" idx="1"/>
          </p:nvPr>
        </p:nvSpPr>
        <p:spPr>
          <a:xfrm>
            <a:off x="609600" y="274638"/>
            <a:ext cx="10972800" cy="5851525"/>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 name="Shape 17"/>
          <p:cNvSpPr txBox="1">
            <a:spLocks noGrp="1"/>
          </p:cNvSpPr>
          <p:nvPr>
            <p:ph type="dt" idx="10"/>
          </p:nvPr>
        </p:nvSpPr>
        <p:spPr>
          <a:xfrm>
            <a:off x="609601" y="6356351"/>
            <a:ext cx="2844799"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ftr" idx="11"/>
          </p:nvPr>
        </p:nvSpPr>
        <p:spPr>
          <a:xfrm>
            <a:off x="4165600" y="6356351"/>
            <a:ext cx="38608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sldNum" idx="12"/>
          </p:nvPr>
        </p:nvSpPr>
        <p:spPr>
          <a:xfrm>
            <a:off x="8737601" y="6356351"/>
            <a:ext cx="2844799" cy="365125"/>
          </a:xfrm>
          <a:prstGeom prst="rect">
            <a:avLst/>
          </a:prstGeom>
          <a:noFill/>
          <a:ln>
            <a:noFill/>
          </a:ln>
        </p:spPr>
        <p:txBody>
          <a:bodyPr wrap="square" lIns="91425" tIns="45700" rIns="91425" bIns="45700" anchor="ctr" anchorCtr="0">
            <a:noAutofit/>
          </a:bodyPr>
          <a:lstStyle/>
          <a:p>
            <a:pPr>
              <a:buSzPct val="25000"/>
            </a:pPr>
            <a:fld id="{00000000-1234-1234-1234-123412341234}" type="slidenum">
              <a:rPr lang="en-US" smtClean="0">
                <a:solidFill>
                  <a:srgbClr val="888888"/>
                </a:solidFill>
                <a:ea typeface="Calibri"/>
                <a:cs typeface="Calibri"/>
                <a:sym typeface="Calibri"/>
              </a:rPr>
              <a:pPr>
                <a:buSzPct val="25000"/>
              </a:pPr>
              <a:t>‹#›</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2027814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61EDDE-C75A-0242-9673-A36612BE3D89}" type="datetimeFigureOut">
              <a:rPr lang="en-US" smtClean="0"/>
              <a:t>8/13/18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61EDDE-C75A-0242-9673-A36612BE3D89}" type="datetimeFigureOut">
              <a:rPr lang="en-US" smtClean="0"/>
              <a:t>8/13/18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161EDDE-C75A-0242-9673-A36612BE3D89}" type="datetimeFigureOut">
              <a:rPr lang="en-US" smtClean="0"/>
              <a:t>8/13/18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61EDDE-C75A-0242-9673-A36612BE3D89}" type="datetimeFigureOut">
              <a:rPr lang="en-US" smtClean="0"/>
              <a:t>8/13/18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161EDDE-C75A-0242-9673-A36612BE3D89}" type="datetimeFigureOut">
              <a:rPr lang="en-US" smtClean="0"/>
              <a:t>8/13/18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61EDDE-C75A-0242-9673-A36612BE3D89}" type="datetimeFigureOut">
              <a:rPr lang="en-US" smtClean="0"/>
              <a:t>8/13/18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61EDDE-C75A-0242-9673-A36612BE3D89}" type="datetimeFigureOut">
              <a:rPr lang="en-US" smtClean="0"/>
              <a:t>8/13/18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61EDDE-C75A-0242-9673-A36612BE3D89}" type="datetimeFigureOut">
              <a:rPr lang="en-US" smtClean="0"/>
              <a:t>8/13/18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61EDDE-C75A-0242-9673-A36612BE3D89}" type="datetimeFigureOut">
              <a:rPr lang="en-US" smtClean="0"/>
              <a:t>8/13/18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BC947D-AFC9-F94F-93AD-077B49FC1760}" type="slidenum">
              <a:rPr lang="en-US" smtClean="0"/>
              <a:t>‹#›</a:t>
            </a:fld>
            <a:endParaRPr lang="en-US"/>
          </a:p>
        </p:txBody>
      </p:sp>
    </p:spTree>
    <p:extLst>
      <p:ext uri="{BB962C8B-B14F-4D97-AF65-F5344CB8AC3E}">
        <p14:creationId xmlns:p14="http://schemas.microsoft.com/office/powerpoint/2010/main" val="185985912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269245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87995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90205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58796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08493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79459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35970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2520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54280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44047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81469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3562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31273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953873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36223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62997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72441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69045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059444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91643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046847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4053</TotalTime>
  <Words>479</Words>
  <Application>Microsoft Macintosh PowerPoint</Application>
  <PresentationFormat>Widescreen</PresentationFormat>
  <Paragraphs>50</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Abadi MT Condensed Light</vt:lpstr>
      <vt:lpstr>Arial</vt:lpstr>
      <vt:lpstr>Avenir Next Condensed</vt:lpstr>
      <vt:lpstr>Avenir Next Condensed Demi Bold</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Asher Pardey </dc:creator>
  <cp:lastModifiedBy>Asher Pardey </cp:lastModifiedBy>
  <cp:revision>298</cp:revision>
  <dcterms:created xsi:type="dcterms:W3CDTF">2017-09-08T07:22:21Z</dcterms:created>
  <dcterms:modified xsi:type="dcterms:W3CDTF">2018-08-13T09:12:17Z</dcterms:modified>
</cp:coreProperties>
</file>