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6"/>
  </p:notesMasterIdLst>
  <p:sldIdLst>
    <p:sldId id="480" r:id="rId2"/>
    <p:sldId id="258" r:id="rId3"/>
    <p:sldId id="259" r:id="rId4"/>
    <p:sldId id="466" r:id="rId5"/>
    <p:sldId id="487" r:id="rId6"/>
    <p:sldId id="486" r:id="rId7"/>
    <p:sldId id="496" r:id="rId8"/>
    <p:sldId id="468" r:id="rId9"/>
    <p:sldId id="469" r:id="rId10"/>
    <p:sldId id="484" r:id="rId11"/>
    <p:sldId id="497" r:id="rId12"/>
    <p:sldId id="499" r:id="rId13"/>
    <p:sldId id="500" r:id="rId14"/>
    <p:sldId id="4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E0BA7-A8BE-454D-A936-72E4B6B2D4CA}">
          <p14:sldIdLst>
            <p14:sldId id="480"/>
            <p14:sldId id="258"/>
            <p14:sldId id="259"/>
            <p14:sldId id="466"/>
            <p14:sldId id="487"/>
            <p14:sldId id="486"/>
            <p14:sldId id="496"/>
            <p14:sldId id="468"/>
            <p14:sldId id="469"/>
            <p14:sldId id="484"/>
            <p14:sldId id="497"/>
            <p14:sldId id="499"/>
            <p14:sldId id="500"/>
            <p14:sldId id="4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751"/>
    <a:srgbClr val="FFFFFF"/>
    <a:srgbClr val="FAFAFA"/>
    <a:srgbClr val="E5E7EB"/>
    <a:srgbClr val="A0A1A5"/>
    <a:srgbClr val="C0D2DD"/>
    <a:srgbClr val="030500"/>
    <a:srgbClr val="83DFD0"/>
    <a:srgbClr val="222221"/>
    <a:srgbClr val="F1F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2"/>
    <p:restoredTop sz="80225"/>
  </p:normalViewPr>
  <p:slideViewPr>
    <p:cSldViewPr snapToGrid="0" snapToObjects="1">
      <p:cViewPr>
        <p:scale>
          <a:sx n="36" d="100"/>
          <a:sy n="36" d="100"/>
        </p:scale>
        <p:origin x="2352" y="1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9/3/18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It’s the Alpha Series!</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492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Tonight is Quiz Night!</a:t>
            </a: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9234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The Quiz</a:t>
            </a: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89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The </a:t>
            </a:r>
            <a:r>
              <a:rPr lang="en-US" sz="1200" b="0" i="0" u="none" strike="noStrike" cap="none" dirty="0" smtClean="0">
                <a:solidFill>
                  <a:schemeClr val="dk1"/>
                </a:solidFill>
                <a:latin typeface="+mn-lt"/>
                <a:ea typeface="Calibri"/>
                <a:cs typeface="Calibri"/>
                <a:sym typeface="Calibri"/>
              </a:rPr>
              <a:t>Quiz Instructions</a:t>
            </a:r>
            <a:endParaRPr lang="en-US" sz="1200" b="0" i="0" u="none" strike="noStrike" cap="none" dirty="0" smtClean="0">
              <a:solidFill>
                <a:schemeClr val="dk1"/>
              </a:solidFill>
              <a:latin typeface="+mn-lt"/>
              <a:ea typeface="Calibri"/>
              <a:cs typeface="Calibri"/>
              <a:sym typeface="Calibri"/>
            </a:endParaRP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1398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30</a:t>
            </a:r>
            <a:r>
              <a:rPr lang="en-US" sz="1200" b="0" i="0" u="none" strike="noStrike" cap="none" baseline="0" dirty="0" smtClean="0">
                <a:solidFill>
                  <a:schemeClr val="dk1"/>
                </a:solidFill>
                <a:latin typeface="+mn-lt"/>
                <a:ea typeface="Calibri"/>
                <a:cs typeface="Calibri"/>
                <a:sym typeface="Calibri"/>
              </a:rPr>
              <a:t> Second Timer: Find on YouTube at https://</a:t>
            </a:r>
            <a:r>
              <a:rPr lang="en-US" sz="1200" b="0" i="0" u="none" strike="noStrike" cap="none" baseline="0" dirty="0" err="1" smtClean="0">
                <a:solidFill>
                  <a:schemeClr val="dk1"/>
                </a:solidFill>
                <a:latin typeface="+mn-lt"/>
                <a:ea typeface="Calibri"/>
                <a:cs typeface="Calibri"/>
                <a:sym typeface="Calibri"/>
              </a:rPr>
              <a:t>www.youtube.com</a:t>
            </a:r>
            <a:r>
              <a:rPr lang="en-US" sz="1200" b="0" i="0" u="none" strike="noStrike" cap="none" baseline="0" dirty="0" smtClean="0">
                <a:solidFill>
                  <a:schemeClr val="dk1"/>
                </a:solidFill>
                <a:latin typeface="+mn-lt"/>
                <a:ea typeface="Calibri"/>
                <a:cs typeface="Calibri"/>
                <a:sym typeface="Calibri"/>
              </a:rPr>
              <a:t>/</a:t>
            </a:r>
            <a:r>
              <a:rPr lang="en-US" sz="1200" b="0" i="0" u="none" strike="noStrike" cap="none" baseline="0" dirty="0" err="1" smtClean="0">
                <a:solidFill>
                  <a:schemeClr val="dk1"/>
                </a:solidFill>
                <a:latin typeface="+mn-lt"/>
                <a:ea typeface="Calibri"/>
                <a:cs typeface="Calibri"/>
                <a:sym typeface="Calibri"/>
              </a:rPr>
              <a:t>watch?v</a:t>
            </a:r>
            <a:r>
              <a:rPr lang="en-US" sz="1200" b="0" i="0" u="none" strike="noStrike" cap="none" baseline="0" smtClean="0">
                <a:solidFill>
                  <a:schemeClr val="dk1"/>
                </a:solidFill>
                <a:latin typeface="+mn-lt"/>
                <a:ea typeface="Calibri"/>
                <a:cs typeface="Calibri"/>
                <a:sym typeface="Calibri"/>
              </a:rPr>
              <a:t>=JytX3FX_nNg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latin typeface="+mn-lt"/>
              <a:ea typeface="Calibri"/>
              <a:cs typeface="Calibri"/>
              <a:sym typeface="Calibri"/>
            </a:endParaRP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8683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Small Group Discussion: (1) What was your favorite part of tonight? (2) If you could ask God one question, what would it be? Why? (3) Jeremiah 29:13,”  You will seek me and find me when you seek me with all your heart.” What do you think this verse means? (4) Let’s pray that we would know the heart of God and that in Him we would find all the answers we are looking for. </a:t>
            </a: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6004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lang="en-US" dirty="0" smtClean="0"/>
              <a:t>Announcements:</a:t>
            </a:r>
            <a:r>
              <a:rPr lang="en-US" baseline="0" dirty="0" smtClean="0"/>
              <a:t> Please Listen up to the following announcement.</a:t>
            </a:r>
            <a:endParaRPr b="0" dirty="0"/>
          </a:p>
        </p:txBody>
      </p:sp>
    </p:spTree>
    <p:extLst>
      <p:ext uri="{BB962C8B-B14F-4D97-AF65-F5344CB8AC3E}">
        <p14:creationId xmlns:p14="http://schemas.microsoft.com/office/powerpoint/2010/main" val="10876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On Sunday we will be doing</a:t>
            </a:r>
            <a:r>
              <a:rPr lang="en-US" sz="1200" b="0" i="0" u="none" strike="noStrike" cap="none" baseline="0" dirty="0" smtClean="0">
                <a:solidFill>
                  <a:schemeClr val="dk1"/>
                </a:solidFill>
                <a:latin typeface="Calibri"/>
                <a:ea typeface="Calibri"/>
                <a:cs typeface="Calibri"/>
                <a:sym typeface="Calibri"/>
              </a:rPr>
              <a:t> the David Series. This Sunday the topic is Power.</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114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Next</a:t>
            </a:r>
            <a:r>
              <a:rPr lang="en-US" sz="1200" b="0" i="0" u="none" strike="noStrike" cap="none" baseline="0" dirty="0" smtClean="0">
                <a:solidFill>
                  <a:schemeClr val="dk1"/>
                </a:solidFill>
                <a:latin typeface="Calibri"/>
                <a:ea typeface="Calibri"/>
                <a:cs typeface="Calibri"/>
                <a:sym typeface="Calibri"/>
              </a:rPr>
              <a:t> week we’ll be discussing the topic, “Healing”</a:t>
            </a:r>
            <a:endParaRPr sz="1200" b="0" i="0" u="none" strike="noStrike" cap="none"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9124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Join us for our Gospel Outreach tomorrow!</a:t>
            </a: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713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Announcements: Follow us on Instagram! @</a:t>
            </a:r>
            <a:r>
              <a:rPr lang="en-US" dirty="0" err="1" smtClean="0"/>
              <a:t>EncounterYouth_Rosebank</a:t>
            </a:r>
            <a:endParaRPr lang="en-US" dirty="0" smtClean="0"/>
          </a:p>
          <a:p>
            <a:pPr marL="0" lvl="0" indent="0">
              <a:spcBef>
                <a:spcPts val="0"/>
              </a:spcBef>
              <a:spcAft>
                <a:spcPts val="0"/>
              </a:spcAft>
              <a:buNone/>
            </a:pPr>
            <a:endParaRPr dirty="0"/>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18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70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09600" y="274638"/>
            <a:ext cx="109728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1"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8737601"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2781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9/3/18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9/3/18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9/3/18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9/3/18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1859859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692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799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01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228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9053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71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299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244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904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200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164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684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4136</TotalTime>
  <Words>205</Words>
  <Application>Microsoft Macintosh PowerPoint</Application>
  <PresentationFormat>Widescreen</PresentationFormat>
  <Paragraphs>23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Asher Pardey </cp:lastModifiedBy>
  <cp:revision>312</cp:revision>
  <cp:lastPrinted>2018-08-22T10:47:27Z</cp:lastPrinted>
  <dcterms:created xsi:type="dcterms:W3CDTF">2017-09-08T07:22:21Z</dcterms:created>
  <dcterms:modified xsi:type="dcterms:W3CDTF">2018-09-03T14:41:10Z</dcterms:modified>
</cp:coreProperties>
</file>