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3"/>
  </p:notesMasterIdLst>
  <p:sldIdLst>
    <p:sldId id="480" r:id="rId2"/>
    <p:sldId id="258" r:id="rId3"/>
    <p:sldId id="259" r:id="rId4"/>
    <p:sldId id="466" r:id="rId5"/>
    <p:sldId id="487" r:id="rId6"/>
    <p:sldId id="486" r:id="rId7"/>
    <p:sldId id="468" r:id="rId8"/>
    <p:sldId id="469" r:id="rId9"/>
    <p:sldId id="484" r:id="rId10"/>
    <p:sldId id="432" r:id="rId11"/>
    <p:sldId id="435" r:id="rId12"/>
    <p:sldId id="471" r:id="rId13"/>
    <p:sldId id="489" r:id="rId14"/>
    <p:sldId id="490" r:id="rId15"/>
    <p:sldId id="491" r:id="rId16"/>
    <p:sldId id="492" r:id="rId17"/>
    <p:sldId id="493" r:id="rId18"/>
    <p:sldId id="494" r:id="rId19"/>
    <p:sldId id="463" r:id="rId20"/>
    <p:sldId id="478" r:id="rId21"/>
    <p:sldId id="4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8E0BA7-A8BE-454D-A936-72E4B6B2D4CA}">
          <p14:sldIdLst>
            <p14:sldId id="480"/>
            <p14:sldId id="258"/>
            <p14:sldId id="259"/>
            <p14:sldId id="466"/>
            <p14:sldId id="487"/>
            <p14:sldId id="486"/>
            <p14:sldId id="468"/>
            <p14:sldId id="469"/>
            <p14:sldId id="484"/>
            <p14:sldId id="432"/>
            <p14:sldId id="435"/>
            <p14:sldId id="471"/>
            <p14:sldId id="489"/>
            <p14:sldId id="490"/>
            <p14:sldId id="491"/>
            <p14:sldId id="492"/>
            <p14:sldId id="493"/>
            <p14:sldId id="494"/>
            <p14:sldId id="463"/>
            <p14:sldId id="478"/>
            <p14:sldId id="46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751"/>
    <a:srgbClr val="FFFFFF"/>
    <a:srgbClr val="FAFAFA"/>
    <a:srgbClr val="E5E7EB"/>
    <a:srgbClr val="A0A1A5"/>
    <a:srgbClr val="C0D2DD"/>
    <a:srgbClr val="030500"/>
    <a:srgbClr val="83DFD0"/>
    <a:srgbClr val="222221"/>
    <a:srgbClr val="F1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5"/>
    <p:restoredTop sz="80225"/>
  </p:normalViewPr>
  <p:slideViewPr>
    <p:cSldViewPr snapToGrid="0" snapToObjects="1">
      <p:cViewPr varScale="1">
        <p:scale>
          <a:sx n="50" d="100"/>
          <a:sy n="50" d="100"/>
        </p:scale>
        <p:origin x="-56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83DF-6FD9-1447-99E4-8780B4F5409C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1484-83C6-BC4E-8FB9-75B82E1F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the Alpha Series!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92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Dinner Time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</a:t>
            </a:r>
            <a:r>
              <a:rPr lang="mr-IN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–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A simple meal will be served. During the meal there is a question up so that teens can get to know each other. (1)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What has been the best and worst parts of your week?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(2)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your proudest moment? 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3187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Let’s begin the journey. 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1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5001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1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: What technology would you love to see invented?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2614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2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969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2: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What do you think about the idea that God heals people today?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1888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3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6796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3: Take a few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minutes to talk about any experiences you’ve had praying for healing. Share any stories you’ve heard of God healing someone. 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0324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4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861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Close in Prayer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773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Refreshments</a:t>
            </a: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4932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coming </a:t>
            </a:r>
            <a:r>
              <a:rPr lang="mr-IN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See you next week Friday!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43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108244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Announcements:</a:t>
            </a:r>
            <a:r>
              <a:rPr lang="en-US" baseline="0" dirty="0" smtClean="0"/>
              <a:t> Please Listen up to the following announcement.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08762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Sunday we will be doing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David Series. This Sunday the topic is Lust.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114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week we’ll be exploring the topic. “Church.”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248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Announcements: Follow us on Instagram! @</a:t>
            </a:r>
            <a:r>
              <a:rPr lang="en-US" dirty="0" err="1" smtClean="0"/>
              <a:t>EncounterYouth_Rosebank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187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 our Friday</a:t>
            </a:r>
            <a:r>
              <a:rPr lang="en-US" baseline="0" dirty="0" smtClean="0"/>
              <a:t> Night WhatsApp group!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704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Tonight we will explore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the topic, “Healing.”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34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8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EDDE-C75A-0242-9673-A36612BE3D89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2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1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8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8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4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4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8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95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4155</TotalTime>
  <Words>235</Words>
  <Application>Microsoft Macintosh PowerPoint</Application>
  <PresentationFormat>Custom</PresentationFormat>
  <Paragraphs>57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Mark Tittley</cp:lastModifiedBy>
  <cp:revision>308</cp:revision>
  <cp:lastPrinted>2018-08-22T10:47:27Z</cp:lastPrinted>
  <dcterms:created xsi:type="dcterms:W3CDTF">2017-09-08T07:22:21Z</dcterms:created>
  <dcterms:modified xsi:type="dcterms:W3CDTF">2018-09-20T12:16:32Z</dcterms:modified>
</cp:coreProperties>
</file>