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4"/>
  </p:notesMasterIdLst>
  <p:sldIdLst>
    <p:sldId id="480" r:id="rId2"/>
    <p:sldId id="258" r:id="rId3"/>
    <p:sldId id="259" r:id="rId4"/>
    <p:sldId id="466" r:id="rId5"/>
    <p:sldId id="487" r:id="rId6"/>
    <p:sldId id="486" r:id="rId7"/>
    <p:sldId id="468" r:id="rId8"/>
    <p:sldId id="469" r:id="rId9"/>
    <p:sldId id="484" r:id="rId10"/>
    <p:sldId id="432" r:id="rId11"/>
    <p:sldId id="435" r:id="rId12"/>
    <p:sldId id="471" r:id="rId13"/>
    <p:sldId id="489" r:id="rId14"/>
    <p:sldId id="490" r:id="rId15"/>
    <p:sldId id="491" r:id="rId16"/>
    <p:sldId id="492" r:id="rId17"/>
    <p:sldId id="493" r:id="rId18"/>
    <p:sldId id="494" r:id="rId19"/>
    <p:sldId id="463" r:id="rId20"/>
    <p:sldId id="496" r:id="rId21"/>
    <p:sldId id="462" r:id="rId22"/>
    <p:sldId id="4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480"/>
            <p14:sldId id="258"/>
            <p14:sldId id="259"/>
            <p14:sldId id="466"/>
            <p14:sldId id="487"/>
            <p14:sldId id="486"/>
            <p14:sldId id="468"/>
            <p14:sldId id="469"/>
            <p14:sldId id="484"/>
            <p14:sldId id="432"/>
            <p14:sldId id="435"/>
            <p14:sldId id="471"/>
            <p14:sldId id="489"/>
            <p14:sldId id="490"/>
            <p14:sldId id="491"/>
            <p14:sldId id="492"/>
            <p14:sldId id="493"/>
            <p14:sldId id="494"/>
            <p14:sldId id="463"/>
            <p14:sldId id="496"/>
            <p14:sldId id="462"/>
            <p14:sldId id="49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751"/>
    <a:srgbClr val="FFFFFF"/>
    <a:srgbClr val="FAFAFA"/>
    <a:srgbClr val="E5E7EB"/>
    <a:srgbClr val="A0A1A5"/>
    <a:srgbClr val="C0D2DD"/>
    <a:srgbClr val="030500"/>
    <a:srgbClr val="83DFD0"/>
    <a:srgbClr val="222221"/>
    <a:srgbClr val="F1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2"/>
    <p:restoredTop sz="80225"/>
  </p:normalViewPr>
  <p:slideViewPr>
    <p:cSldViewPr snapToGrid="0" snapToObjects="1">
      <p:cViewPr varScale="1">
        <p:scale>
          <a:sx n="48" d="100"/>
          <a:sy n="48" d="100"/>
        </p:scale>
        <p:origin x="-64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the Alpha Series!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2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Picnic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Time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mr-IN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–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Chelsea Buns and picnic food will be served. During the meal there will be two questions up so that teens can get to know each other. (1)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What has been the highlight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of your week?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(2)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favourite picnic memory? 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187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Let’s begin the journey. 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1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001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1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: How have you enjoyed Alpha so far? Any Highlights?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2614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2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96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2: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What has your experience been with the church?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888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3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6796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3: If this pool represents a relationship with God, which character do you identify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with the most?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0324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4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61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Close in Prayer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73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If you’re not</a:t>
            </a:r>
            <a:r>
              <a:rPr lang="en-US" baseline="0" dirty="0" smtClean="0"/>
              <a:t> coming on Sundays, and you don’t go to another church, why not join us on Sundays!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9848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coming </a:t>
            </a:r>
            <a:r>
              <a:rPr lang="mr-IN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See you next week Friday!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438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week is our Encounter Youth Talent show! Sign up tonight! There will also be a live performance by the talented artist,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Ricwa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1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Announcements:</a:t>
            </a:r>
            <a:r>
              <a:rPr lang="en-US" baseline="0" dirty="0" smtClean="0"/>
              <a:t> Please Listen up to the following announcement.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08762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Sunday we will be doing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David Series. This Sunday the topic is Tragedy.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14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week is our Encounter Youth Talent show! Sign up tonight! There will also be a live performance by the talented artist,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Ricwa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248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187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70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Tonight we will explore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topic, “Church.”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34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2134629" y="10189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4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4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9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4254</TotalTime>
  <Words>291</Words>
  <Application>Microsoft Macintosh PowerPoint</Application>
  <PresentationFormat>Custom</PresentationFormat>
  <Paragraphs>58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Mark Tittley</cp:lastModifiedBy>
  <cp:revision>316</cp:revision>
  <cp:lastPrinted>2018-08-22T10:47:27Z</cp:lastPrinted>
  <dcterms:created xsi:type="dcterms:W3CDTF">2017-09-08T07:22:21Z</dcterms:created>
  <dcterms:modified xsi:type="dcterms:W3CDTF">2018-09-20T12:16:18Z</dcterms:modified>
</cp:coreProperties>
</file>