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8"/>
  </p:notesMasterIdLst>
  <p:sldIdLst>
    <p:sldId id="480" r:id="rId2"/>
    <p:sldId id="258" r:id="rId3"/>
    <p:sldId id="259" r:id="rId4"/>
    <p:sldId id="466" r:id="rId5"/>
    <p:sldId id="487" r:id="rId6"/>
    <p:sldId id="486" r:id="rId7"/>
    <p:sldId id="468" r:id="rId8"/>
    <p:sldId id="469" r:id="rId9"/>
    <p:sldId id="484" r:id="rId10"/>
    <p:sldId id="500" r:id="rId11"/>
    <p:sldId id="432" r:id="rId12"/>
    <p:sldId id="498" r:id="rId13"/>
    <p:sldId id="499" r:id="rId14"/>
    <p:sldId id="463" r:id="rId15"/>
    <p:sldId id="497" r:id="rId16"/>
    <p:sldId id="4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68"/>
            <p14:sldId id="469"/>
            <p14:sldId id="484"/>
            <p14:sldId id="500"/>
            <p14:sldId id="432"/>
            <p14:sldId id="498"/>
            <p14:sldId id="499"/>
            <p14:sldId id="463"/>
            <p14:sldId id="497"/>
            <p14:sldId id="4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0"/>
    <p:restoredTop sz="80225"/>
  </p:normalViewPr>
  <p:slideViewPr>
    <p:cSldViewPr snapToGrid="0" snapToObjects="1">
      <p:cViewPr>
        <p:scale>
          <a:sx n="53" d="100"/>
          <a:sy n="53" d="100"/>
        </p:scale>
        <p:origin x="179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229</Words>
  <Application>Microsoft Macintosh PowerPoint</Application>
  <PresentationFormat>Widescreen</PresentationFormat>
  <Paragraphs>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Avenir Next Condensed</vt:lpstr>
      <vt:lpstr>Avenir Next Condensed Demi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324</cp:revision>
  <cp:lastPrinted>2018-08-22T10:47:27Z</cp:lastPrinted>
  <dcterms:created xsi:type="dcterms:W3CDTF">2017-09-08T07:22:21Z</dcterms:created>
  <dcterms:modified xsi:type="dcterms:W3CDTF">2018-09-21T14:16:41Z</dcterms:modified>
</cp:coreProperties>
</file>