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9"/>
  </p:notesMasterIdLst>
  <p:sldIdLst>
    <p:sldId id="920" r:id="rId2"/>
    <p:sldId id="1040" r:id="rId3"/>
    <p:sldId id="1041" r:id="rId4"/>
    <p:sldId id="1073" r:id="rId5"/>
    <p:sldId id="1074" r:id="rId6"/>
    <p:sldId id="1037" r:id="rId7"/>
    <p:sldId id="1068" r:id="rId8"/>
    <p:sldId id="1078" r:id="rId9"/>
    <p:sldId id="1077" r:id="rId10"/>
    <p:sldId id="1079" r:id="rId11"/>
    <p:sldId id="1038" r:id="rId12"/>
    <p:sldId id="1081" r:id="rId13"/>
    <p:sldId id="953" r:id="rId14"/>
    <p:sldId id="1030" r:id="rId15"/>
    <p:sldId id="954" r:id="rId16"/>
    <p:sldId id="959" r:id="rId17"/>
    <p:sldId id="1071"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p15:clr>
            <a:srgbClr val="A4A3A4"/>
          </p15:clr>
        </p15:guide>
        <p15:guide id="2" orient="horz" pos="330">
          <p15:clr>
            <a:srgbClr val="A4A3A4"/>
          </p15:clr>
        </p15:guide>
        <p15:guide id="3" pos="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FF07"/>
    <a:srgbClr val="72D8C5"/>
    <a:srgbClr val="71D6C4"/>
    <a:srgbClr val="6FD1BF"/>
    <a:srgbClr val="70D4C3"/>
    <a:srgbClr val="F9002C"/>
    <a:srgbClr val="D29703"/>
    <a:srgbClr val="20DF33"/>
    <a:srgbClr val="1DA319"/>
    <a:srgbClr val="1EAC1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15"/>
    <p:restoredTop sz="81250" autoAdjust="0"/>
  </p:normalViewPr>
  <p:slideViewPr>
    <p:cSldViewPr snapToGrid="0" snapToObjects="1">
      <p:cViewPr>
        <p:scale>
          <a:sx n="88" d="100"/>
          <a:sy n="88" d="100"/>
        </p:scale>
        <p:origin x="856" y="504"/>
      </p:cViewPr>
      <p:guideLst>
        <p:guide orient="horz" pos="663"/>
        <p:guide orient="horz" pos="330"/>
        <p:guide pos="78"/>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10/24/18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Welcome to the </a:t>
            </a:r>
            <a:r>
              <a:rPr lang="en-US" baseline="0" dirty="0" err="1" smtClean="0"/>
              <a:t>Armour</a:t>
            </a:r>
            <a:r>
              <a:rPr lang="en-US" baseline="0" dirty="0" smtClean="0"/>
              <a:t> Series. </a:t>
            </a:r>
            <a:endParaRPr lang="en-US" dirty="0"/>
          </a:p>
        </p:txBody>
      </p:sp>
      <p:sp>
        <p:nvSpPr>
          <p:cNvPr id="4" name="Slide Number Placeholder 3"/>
          <p:cNvSpPr>
            <a:spLocks noGrp="1"/>
          </p:cNvSpPr>
          <p:nvPr>
            <p:ph type="sldNum" sz="quarter" idx="10"/>
          </p:nvPr>
        </p:nvSpPr>
        <p:spPr/>
        <p:txBody>
          <a:bodyPr/>
          <a:lstStyle/>
          <a:p>
            <a:fld id="{A2FD2049-2838-AE47-9ACC-13FF9259CB0E}" type="slidenum">
              <a:rPr lang="en-US" smtClean="0"/>
              <a:t>1</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#4: The truth is</a:t>
            </a:r>
            <a:r>
              <a:rPr lang="en-US" baseline="0" dirty="0" smtClean="0"/>
              <a:t> the way to Freedom. When we ignore the truth, we open the door for the enemy and set ourselves up for destruction. (John 8:31-32)</a:t>
            </a:r>
            <a:endParaRPr lang="en-US" dirty="0"/>
          </a:p>
        </p:txBody>
      </p:sp>
      <p:sp>
        <p:nvSpPr>
          <p:cNvPr id="4" name="Slide Number Placeholder 3"/>
          <p:cNvSpPr>
            <a:spLocks noGrp="1"/>
          </p:cNvSpPr>
          <p:nvPr>
            <p:ph type="sldNum" sz="quarter" idx="10"/>
          </p:nvPr>
        </p:nvSpPr>
        <p:spPr/>
        <p:txBody>
          <a:bodyPr/>
          <a:lstStyle/>
          <a:p>
            <a:fld id="{A2FD2049-2838-AE47-9ACC-13FF9259CB0E}" type="slidenum">
              <a:rPr lang="en-US" smtClean="0"/>
              <a:t>10</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Using the </a:t>
            </a:r>
            <a:r>
              <a:rPr lang="en-US" baseline="0" dirty="0" err="1" smtClean="0"/>
              <a:t>Armour</a:t>
            </a:r>
            <a:r>
              <a:rPr lang="en-US" baseline="0" dirty="0" smtClean="0"/>
              <a:t> of God.</a:t>
            </a:r>
            <a:endParaRPr lang="en-US" dirty="0"/>
          </a:p>
        </p:txBody>
      </p:sp>
      <p:sp>
        <p:nvSpPr>
          <p:cNvPr id="4" name="Slide Number Placeholder 3"/>
          <p:cNvSpPr>
            <a:spLocks noGrp="1"/>
          </p:cNvSpPr>
          <p:nvPr>
            <p:ph type="sldNum" sz="quarter" idx="10"/>
          </p:nvPr>
        </p:nvSpPr>
        <p:spPr/>
        <p:txBody>
          <a:bodyPr/>
          <a:lstStyle/>
          <a:p>
            <a:fld id="{A2FD2049-2838-AE47-9ACC-13FF9259CB0E}" type="slidenum">
              <a:rPr lang="en-US" smtClean="0"/>
              <a:t>11</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How to wear</a:t>
            </a:r>
            <a:r>
              <a:rPr lang="en-US" baseline="0" dirty="0" smtClean="0"/>
              <a:t> the truth: (1) Speak the truth habitually (2) Be trustworthy (Psalm 34:12-13 and Proverbs 11:13) (3) Walk in accountability (Ecclesiastes 4:9-12)</a:t>
            </a:r>
            <a:endParaRPr lang="en-US" dirty="0"/>
          </a:p>
        </p:txBody>
      </p:sp>
      <p:sp>
        <p:nvSpPr>
          <p:cNvPr id="4" name="Slide Number Placeholder 3"/>
          <p:cNvSpPr>
            <a:spLocks noGrp="1"/>
          </p:cNvSpPr>
          <p:nvPr>
            <p:ph type="sldNum" sz="quarter" idx="10"/>
          </p:nvPr>
        </p:nvSpPr>
        <p:spPr/>
        <p:txBody>
          <a:bodyPr/>
          <a:lstStyle/>
          <a:p>
            <a:fld id="{A2FD2049-2838-AE47-9ACC-13FF9259CB0E}"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284381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kern="1200" dirty="0" smtClean="0">
                <a:solidFill>
                  <a:schemeClr val="tx1"/>
                </a:solidFill>
                <a:latin typeface="+mn-lt"/>
                <a:ea typeface="+mn-ea"/>
                <a:cs typeface="+mn-cs"/>
              </a:rPr>
              <a:t>Small</a:t>
            </a:r>
            <a:r>
              <a:rPr lang="en-US" sz="1200" b="0" kern="1200" baseline="0" dirty="0" smtClean="0">
                <a:solidFill>
                  <a:schemeClr val="tx1"/>
                </a:solidFill>
                <a:latin typeface="+mn-lt"/>
                <a:ea typeface="+mn-ea"/>
                <a:cs typeface="+mn-cs"/>
              </a:rPr>
              <a:t> group discussion: (1) How does the truth set you free? (2) What is the belt of truth in our lives? (3) How will you “wear” the belt of truth this week?</a:t>
            </a:r>
            <a:endParaRPr lang="en-US"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2FD2049-2838-AE47-9ACC-13FF9259CB0E}" type="slidenum">
              <a:rPr lang="en-US" smtClean="0"/>
              <a:t>13</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80000"/>
              </a:lnSpc>
            </a:pPr>
            <a:r>
              <a:rPr lang="en-ZA" sz="1200" b="1" dirty="0" smtClean="0">
                <a:effectLst>
                  <a:glow rad="101600">
                    <a:prstClr val="black"/>
                  </a:glow>
                </a:effectLst>
                <a:latin typeface="Grizzly BT"/>
                <a:cs typeface="Grizzly BT"/>
              </a:rPr>
              <a:t>Wrap Up: </a:t>
            </a:r>
            <a:r>
              <a:rPr lang="en-ZA" sz="1200" dirty="0" smtClean="0">
                <a:effectLst>
                  <a:glow rad="101600">
                    <a:prstClr val="black"/>
                  </a:glow>
                </a:effectLst>
                <a:latin typeface="Grizzly BT"/>
                <a:cs typeface="Grizzly BT"/>
              </a:rPr>
              <a:t>The danger of not wearing the belt of truth is being consumed by the destruction of</a:t>
            </a:r>
            <a:r>
              <a:rPr lang="en-ZA" sz="1200" baseline="0" dirty="0" smtClean="0">
                <a:effectLst>
                  <a:glow rad="101600">
                    <a:prstClr val="black"/>
                  </a:glow>
                </a:effectLst>
                <a:latin typeface="Grizzly BT"/>
                <a:cs typeface="Grizzly BT"/>
              </a:rPr>
              <a:t> the lies we speak.</a:t>
            </a:r>
            <a:endParaRPr lang="en-ZA" sz="1200" dirty="0">
              <a:effectLst>
                <a:glow rad="101600">
                  <a:prstClr val="black"/>
                </a:glow>
              </a:effectLst>
              <a:latin typeface="Grizzly BT"/>
              <a:cs typeface="Grizzly BT"/>
            </a:endParaRPr>
          </a:p>
        </p:txBody>
      </p:sp>
      <p:sp>
        <p:nvSpPr>
          <p:cNvPr id="4" name="Slide Number Placeholder 3"/>
          <p:cNvSpPr>
            <a:spLocks noGrp="1"/>
          </p:cNvSpPr>
          <p:nvPr>
            <p:ph type="sldNum" sz="quarter" idx="10"/>
          </p:nvPr>
        </p:nvSpPr>
        <p:spPr/>
        <p:txBody>
          <a:bodyPr/>
          <a:lstStyle/>
          <a:p>
            <a:fld id="{A2FD2049-2838-AE47-9ACC-13FF9259CB0E}" type="slidenum">
              <a:rPr lang="en-US" smtClean="0"/>
              <a:t>14</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Prayer:</a:t>
            </a:r>
            <a:r>
              <a:rPr lang="en-US" sz="1200" b="0"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A2FD2049-2838-AE47-9ACC-13FF9259CB0E}" type="slidenum">
              <a:rPr lang="en-US" smtClean="0"/>
              <a:t>15</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Daily Devotions: </a:t>
            </a:r>
            <a:r>
              <a:rPr lang="en-US" sz="1200" b="0" kern="1200" dirty="0" smtClean="0">
                <a:solidFill>
                  <a:schemeClr val="tx1"/>
                </a:solidFill>
                <a:latin typeface="+mn-lt"/>
                <a:ea typeface="+mn-ea"/>
                <a:cs typeface="+mn-cs"/>
              </a:rPr>
              <a:t>We will post devotions on the Sunday WhatsApp group every night of the week throughout this series. Do everything you</a:t>
            </a:r>
            <a:r>
              <a:rPr lang="en-US" sz="1200" b="0" kern="1200" baseline="0" dirty="0" smtClean="0">
                <a:solidFill>
                  <a:schemeClr val="tx1"/>
                </a:solidFill>
                <a:latin typeface="+mn-lt"/>
                <a:ea typeface="+mn-ea"/>
                <a:cs typeface="+mn-cs"/>
              </a:rPr>
              <a:t> can to be a part of the daily journey in the </a:t>
            </a:r>
            <a:r>
              <a:rPr lang="en-US" sz="1200" b="0" kern="1200" baseline="0" dirty="0" err="1" smtClean="0">
                <a:solidFill>
                  <a:schemeClr val="tx1"/>
                </a:solidFill>
                <a:latin typeface="+mn-lt"/>
                <a:ea typeface="+mn-ea"/>
                <a:cs typeface="+mn-cs"/>
              </a:rPr>
              <a:t>armour</a:t>
            </a:r>
            <a:r>
              <a:rPr lang="en-US" sz="1200" b="0" kern="1200" baseline="0" dirty="0" smtClean="0">
                <a:solidFill>
                  <a:schemeClr val="tx1"/>
                </a:solidFill>
                <a:latin typeface="+mn-lt"/>
                <a:ea typeface="+mn-ea"/>
                <a:cs typeface="+mn-cs"/>
              </a:rPr>
              <a:t> of God.</a:t>
            </a:r>
            <a:endParaRPr lang="en-US"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2FD2049-2838-AE47-9ACC-13FF9259CB0E}" type="slidenum">
              <a:rPr lang="en-US" smtClean="0"/>
              <a:t>16</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Week 3:</a:t>
            </a:r>
            <a:r>
              <a:rPr lang="en-US" baseline="0" dirty="0" smtClean="0"/>
              <a:t> The Breastplate of Righteousness</a:t>
            </a:r>
            <a:endParaRPr lang="en-US" dirty="0"/>
          </a:p>
        </p:txBody>
      </p:sp>
      <p:sp>
        <p:nvSpPr>
          <p:cNvPr id="4" name="Slide Number Placeholder 3"/>
          <p:cNvSpPr>
            <a:spLocks noGrp="1"/>
          </p:cNvSpPr>
          <p:nvPr>
            <p:ph type="sldNum" sz="quarter" idx="10"/>
          </p:nvPr>
        </p:nvSpPr>
        <p:spPr/>
        <p:txBody>
          <a:bodyPr/>
          <a:lstStyle/>
          <a:p>
            <a:fld id="{A2FD2049-2838-AE47-9ACC-13FF9259CB0E}" type="slidenum">
              <a:rPr lang="en-US" smtClean="0"/>
              <a:t>17</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Last</a:t>
            </a:r>
            <a:r>
              <a:rPr lang="en-US" baseline="0" dirty="0" smtClean="0"/>
              <a:t> week</a:t>
            </a:r>
            <a:r>
              <a:rPr lang="en-US" dirty="0" smtClean="0"/>
              <a:t>:</a:t>
            </a:r>
            <a:r>
              <a:rPr lang="en-US" baseline="0" dirty="0" smtClean="0"/>
              <a:t> </a:t>
            </a:r>
            <a:r>
              <a:rPr lang="en-US" dirty="0" smtClean="0"/>
              <a:t>The </a:t>
            </a:r>
            <a:r>
              <a:rPr lang="en-US" dirty="0" err="1" smtClean="0"/>
              <a:t>Armour</a:t>
            </a:r>
            <a:r>
              <a:rPr lang="en-US" baseline="0" dirty="0" smtClean="0"/>
              <a:t> of God</a:t>
            </a:r>
            <a:endParaRPr lang="en-US" dirty="0"/>
          </a:p>
        </p:txBody>
      </p:sp>
      <p:sp>
        <p:nvSpPr>
          <p:cNvPr id="4" name="Slide Number Placeholder 3"/>
          <p:cNvSpPr>
            <a:spLocks noGrp="1"/>
          </p:cNvSpPr>
          <p:nvPr>
            <p:ph type="sldNum" sz="quarter" idx="10"/>
          </p:nvPr>
        </p:nvSpPr>
        <p:spPr/>
        <p:txBody>
          <a:bodyPr/>
          <a:lstStyle/>
          <a:p>
            <a:fld id="{A2FD2049-2838-AE47-9ACC-13FF9259CB0E}" type="slidenum">
              <a:rPr lang="en-US" smtClean="0"/>
              <a:t>2</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This week:</a:t>
            </a:r>
            <a:r>
              <a:rPr lang="en-US" baseline="0" dirty="0" smtClean="0"/>
              <a:t> The Belt of Truth</a:t>
            </a:r>
            <a:endParaRPr lang="en-US" dirty="0"/>
          </a:p>
        </p:txBody>
      </p:sp>
      <p:sp>
        <p:nvSpPr>
          <p:cNvPr id="4" name="Slide Number Placeholder 3"/>
          <p:cNvSpPr>
            <a:spLocks noGrp="1"/>
          </p:cNvSpPr>
          <p:nvPr>
            <p:ph type="sldNum" sz="quarter" idx="10"/>
          </p:nvPr>
        </p:nvSpPr>
        <p:spPr/>
        <p:txBody>
          <a:bodyPr/>
          <a:lstStyle/>
          <a:p>
            <a:fld id="{A2FD2049-2838-AE47-9ACC-13FF9259CB0E}" type="slidenum">
              <a:rPr lang="en-US" smtClean="0"/>
              <a:t>3</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lnSpc>
                <a:spcPct val="80000"/>
              </a:lnSpc>
            </a:pPr>
            <a:r>
              <a:rPr lang="en-US" b="1" dirty="0" smtClean="0"/>
              <a:t>Reading: </a:t>
            </a:r>
            <a:r>
              <a:rPr lang="en-US" b="0" baseline="0" dirty="0" smtClean="0"/>
              <a:t>Be strong in the Lord and in his mighty power. Put on the full </a:t>
            </a:r>
            <a:r>
              <a:rPr lang="en-US" b="0" baseline="0" dirty="0" err="1" smtClean="0"/>
              <a:t>armour</a:t>
            </a:r>
            <a:r>
              <a:rPr lang="en-US" b="0" baseline="0" dirty="0" smtClean="0"/>
              <a:t> of God, so that you can take your stand against the devil’s schemes. For our struggle is not against flesh and blood, but against the rulers, against the authorities, against the powers of this dark world and against the spiritual forces of evil in the heavenly realms. Therefore put on the full </a:t>
            </a:r>
            <a:r>
              <a:rPr lang="en-US" b="0" baseline="0" dirty="0" err="1" smtClean="0"/>
              <a:t>armour</a:t>
            </a:r>
            <a:r>
              <a:rPr lang="en-US" b="0" baseline="0" dirty="0" smtClean="0"/>
              <a:t> of God, so that when the day of evil comes, you may be able to stand your ground, and after you have done everything, to stand. Stand firm then, with the belt of truth buckled round your waist, with the breastplate of righteousness in place, and with your feet fitted with the readiness that comes from the gospel of peace. In addition to all this, take up the shield of faith, with which you can extinguish all the flaming arrows of the evil one. Take the helmet of salvation and the sword of the Spirit, which is the word of God. And pray in the Spirit on all occasions with all kinds of prayers and requests. With this in mind, be alert and always keep on praying for all the Lord’s people.  (Ephesians 6:10-17)</a:t>
            </a:r>
          </a:p>
        </p:txBody>
      </p:sp>
      <p:sp>
        <p:nvSpPr>
          <p:cNvPr id="4" name="Slide Number Placeholder 3"/>
          <p:cNvSpPr>
            <a:spLocks noGrp="1"/>
          </p:cNvSpPr>
          <p:nvPr>
            <p:ph type="sldNum" sz="quarter" idx="10"/>
          </p:nvPr>
        </p:nvSpPr>
        <p:spPr/>
        <p:txBody>
          <a:bodyPr/>
          <a:lstStyle/>
          <a:p>
            <a:fld id="{A2FD2049-2838-AE47-9ACC-13FF9259CB0E}" type="slidenum">
              <a:rPr lang="en-US" smtClean="0"/>
              <a:t>4</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Discuss: What do you think the belt</a:t>
            </a:r>
            <a:r>
              <a:rPr lang="en-ZA" baseline="0" dirty="0" smtClean="0"/>
              <a:t> of truth is, and how will it help us in spiritual warfare?</a:t>
            </a:r>
            <a:endParaRPr lang="en-ZA" dirty="0"/>
          </a:p>
        </p:txBody>
      </p:sp>
      <p:sp>
        <p:nvSpPr>
          <p:cNvPr id="4" name="Slide Number Placeholder 3"/>
          <p:cNvSpPr>
            <a:spLocks noGrp="1"/>
          </p:cNvSpPr>
          <p:nvPr>
            <p:ph type="sldNum" sz="quarter" idx="10"/>
          </p:nvPr>
        </p:nvSpPr>
        <p:spPr/>
        <p:txBody>
          <a:bodyPr/>
          <a:lstStyle/>
          <a:p>
            <a:fld id="{1B76B6BF-B88A-A84A-B4EA-7A1DC6EF6D27}" type="slidenum">
              <a:rPr lang="en-US" smtClean="0"/>
              <a:t>5</a:t>
            </a:fld>
            <a:endParaRPr lang="en-US"/>
          </a:p>
        </p:txBody>
      </p:sp>
    </p:spTree>
    <p:extLst>
      <p:ext uri="{BB962C8B-B14F-4D97-AF65-F5344CB8AC3E}">
        <p14:creationId xmlns:p14="http://schemas.microsoft.com/office/powerpoint/2010/main" val="744322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belt of truth in the Roman Army:</a:t>
            </a:r>
            <a:r>
              <a:rPr lang="en-US" baseline="0" dirty="0" smtClean="0"/>
              <a:t> It was used to hold weapons and hold the rope</a:t>
            </a:r>
            <a:endParaRPr lang="en-US" dirty="0"/>
          </a:p>
        </p:txBody>
      </p:sp>
      <p:sp>
        <p:nvSpPr>
          <p:cNvPr id="4" name="Slide Number Placeholder 3"/>
          <p:cNvSpPr>
            <a:spLocks noGrp="1"/>
          </p:cNvSpPr>
          <p:nvPr>
            <p:ph type="sldNum" sz="quarter" idx="10"/>
          </p:nvPr>
        </p:nvSpPr>
        <p:spPr/>
        <p:txBody>
          <a:bodyPr/>
          <a:lstStyle/>
          <a:p>
            <a:fld id="{A2FD2049-2838-AE47-9ACC-13FF9259CB0E}" type="slidenum">
              <a:rPr lang="en-US" smtClean="0"/>
              <a:t>6</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#1</a:t>
            </a:r>
            <a:r>
              <a:rPr lang="en-US" baseline="0" dirty="0" smtClean="0"/>
              <a:t>: The word of God: The word of God is the truth. (Isaiah 55:1—11) </a:t>
            </a:r>
            <a:endParaRPr lang="en-US" dirty="0"/>
          </a:p>
        </p:txBody>
      </p:sp>
      <p:sp>
        <p:nvSpPr>
          <p:cNvPr id="4" name="Slide Number Placeholder 3"/>
          <p:cNvSpPr>
            <a:spLocks noGrp="1"/>
          </p:cNvSpPr>
          <p:nvPr>
            <p:ph type="sldNum" sz="quarter" idx="10"/>
          </p:nvPr>
        </p:nvSpPr>
        <p:spPr/>
        <p:txBody>
          <a:bodyPr/>
          <a:lstStyle/>
          <a:p>
            <a:fld id="{A2FD2049-2838-AE47-9ACC-13FF9259CB0E}" type="slidenum">
              <a:rPr lang="en-US" smtClean="0"/>
              <a:t>7</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#2 The truth ties all things together.</a:t>
            </a:r>
            <a:r>
              <a:rPr lang="en-US" baseline="0" dirty="0" smtClean="0"/>
              <a:t> Truth convicts and protects us from the lies of the devil. All scripture is inspired by God and profitable for teaching, for reproof, for correction, for training in righteousness. </a:t>
            </a:r>
            <a:endParaRPr lang="en-US" dirty="0"/>
          </a:p>
        </p:txBody>
      </p:sp>
      <p:sp>
        <p:nvSpPr>
          <p:cNvPr id="4" name="Slide Number Placeholder 3"/>
          <p:cNvSpPr>
            <a:spLocks noGrp="1"/>
          </p:cNvSpPr>
          <p:nvPr>
            <p:ph type="sldNum" sz="quarter" idx="10"/>
          </p:nvPr>
        </p:nvSpPr>
        <p:spPr/>
        <p:txBody>
          <a:bodyPr/>
          <a:lstStyle/>
          <a:p>
            <a:fld id="{A2FD2049-2838-AE47-9ACC-13FF9259CB0E}" type="slidenum">
              <a:rPr lang="en-US" smtClean="0"/>
              <a:t>8</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#3: The belt of truth is:</a:t>
            </a:r>
            <a:r>
              <a:rPr lang="en-US" baseline="0" dirty="0" smtClean="0"/>
              <a:t> Obedience, faithfulness, honesty and integrity. Truthfulness builds character. (Proverbs 11:3 &amp; 1 Peter 3:13-17)</a:t>
            </a:r>
          </a:p>
          <a:p>
            <a:endParaRPr lang="en-US" dirty="0"/>
          </a:p>
        </p:txBody>
      </p:sp>
      <p:sp>
        <p:nvSpPr>
          <p:cNvPr id="4" name="Slide Number Placeholder 3"/>
          <p:cNvSpPr>
            <a:spLocks noGrp="1"/>
          </p:cNvSpPr>
          <p:nvPr>
            <p:ph type="sldNum" sz="quarter" idx="10"/>
          </p:nvPr>
        </p:nvSpPr>
        <p:spPr/>
        <p:txBody>
          <a:bodyPr/>
          <a:lstStyle/>
          <a:p>
            <a:fld id="{A2FD2049-2838-AE47-9ACC-13FF9259CB0E}" type="slidenum">
              <a:rPr lang="en-US" smtClean="0"/>
              <a:t>9</a:t>
            </a:fld>
            <a:endParaRPr lang="en-US"/>
          </a:p>
        </p:txBody>
      </p:sp>
    </p:spTree>
    <p:extLst>
      <p:ext uri="{BB962C8B-B14F-4D97-AF65-F5344CB8AC3E}">
        <p14:creationId xmlns:p14="http://schemas.microsoft.com/office/powerpoint/2010/main" val="3284381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rPr>
              <a:pPr/>
              <a:t>10/24/18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4166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rPr>
              <a:pPr/>
              <a:t>10/24/18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7430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rPr>
              <a:pPr/>
              <a:t>10/24/18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620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rPr>
              <a:pPr/>
              <a:t>10/24/18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960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rPr>
              <a:pPr/>
              <a:t>10/24/18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6494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rPr>
              <a:pPr/>
              <a:t>10/24/18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2226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17A63-4EA9-4543-8FBB-65EA968A8C3B}" type="datetimeFigureOut">
              <a:rPr lang="en-US" smtClean="0">
                <a:solidFill>
                  <a:prstClr val="black">
                    <a:tint val="75000"/>
                  </a:prstClr>
                </a:solidFill>
              </a:rPr>
              <a:pPr/>
              <a:t>10/24/18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1B65D68-5C8F-2840-97E5-5B704BB7A8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9061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17A63-4EA9-4543-8FBB-65EA968A8C3B}" type="datetimeFigureOut">
              <a:rPr lang="en-US" smtClean="0">
                <a:solidFill>
                  <a:prstClr val="black">
                    <a:tint val="75000"/>
                  </a:prstClr>
                </a:solidFill>
              </a:rPr>
              <a:pPr/>
              <a:t>10/24/18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1B65D68-5C8F-2840-97E5-5B704BB7A8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986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7A63-4EA9-4543-8FBB-65EA968A8C3B}" type="datetimeFigureOut">
              <a:rPr lang="en-US" smtClean="0">
                <a:solidFill>
                  <a:prstClr val="black">
                    <a:tint val="75000"/>
                  </a:prstClr>
                </a:solidFill>
              </a:rPr>
              <a:pPr/>
              <a:t>10/24/18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1B65D68-5C8F-2840-97E5-5B704BB7A8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6242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rPr>
              <a:pPr/>
              <a:t>10/24/18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2087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rPr>
              <a:pPr/>
              <a:t>10/24/18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008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A63-4EA9-4543-8FBB-65EA968A8C3B}" type="datetimeFigureOut">
              <a:rPr lang="en-US" smtClean="0">
                <a:solidFill>
                  <a:prstClr val="black">
                    <a:tint val="75000"/>
                  </a:prstClr>
                </a:solidFill>
              </a:rPr>
              <a:pPr/>
              <a:t>10/24/18</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D68-5C8F-2840-97E5-5B704BB7A8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5188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1351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18768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77887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9144000" cy="5143500"/>
          </a:xfrm>
        </p:spPr>
      </p:pic>
    </p:spTree>
    <p:extLst>
      <p:ext uri="{BB962C8B-B14F-4D97-AF65-F5344CB8AC3E}">
        <p14:creationId xmlns:p14="http://schemas.microsoft.com/office/powerpoint/2010/main" val="1852760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23630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7631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73111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61379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4792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54579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0648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17734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5143500"/>
          </a:xfrm>
        </p:spPr>
      </p:pic>
    </p:spTree>
    <p:extLst>
      <p:ext uri="{BB962C8B-B14F-4D97-AF65-F5344CB8AC3E}">
        <p14:creationId xmlns:p14="http://schemas.microsoft.com/office/powerpoint/2010/main" val="3968261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9144000" cy="5143500"/>
          </a:xfrm>
        </p:spPr>
      </p:pic>
    </p:spTree>
    <p:extLst>
      <p:ext uri="{BB962C8B-B14F-4D97-AF65-F5344CB8AC3E}">
        <p14:creationId xmlns:p14="http://schemas.microsoft.com/office/powerpoint/2010/main" val="1841052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80532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14349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25137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15117</TotalTime>
  <Words>592</Words>
  <Application>Microsoft Macintosh PowerPoint</Application>
  <PresentationFormat>On-screen Show (16:9)</PresentationFormat>
  <Paragraphs>34</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Grizzly BT</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Asher Pardey </cp:lastModifiedBy>
  <cp:revision>1043</cp:revision>
  <dcterms:created xsi:type="dcterms:W3CDTF">2014-06-20T13:14:19Z</dcterms:created>
  <dcterms:modified xsi:type="dcterms:W3CDTF">2018-10-24T10:06:44Z</dcterms:modified>
</cp:coreProperties>
</file>