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590" r:id="rId2"/>
    <p:sldId id="603" r:id="rId3"/>
    <p:sldId id="639" r:id="rId4"/>
    <p:sldId id="598" r:id="rId5"/>
    <p:sldId id="644" r:id="rId6"/>
    <p:sldId id="636" r:id="rId7"/>
    <p:sldId id="640" r:id="rId8"/>
    <p:sldId id="641" r:id="rId9"/>
    <p:sldId id="630" r:id="rId10"/>
    <p:sldId id="635" r:id="rId11"/>
    <p:sldId id="637" r:id="rId12"/>
    <p:sldId id="638" r:id="rId13"/>
    <p:sldId id="642" r:id="rId14"/>
    <p:sldId id="643" r:id="rId15"/>
    <p:sldId id="383" r:id="rId16"/>
    <p:sldId id="599" r:id="rId17"/>
    <p:sldId id="602" r:id="rId18"/>
  </p:sldIdLst>
  <p:sldSz cx="9144000" cy="6858000" type="screen4x3"/>
  <p:notesSz cx="6858000" cy="9144000"/>
  <p:defaultText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E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89384" autoAdjust="0"/>
  </p:normalViewPr>
  <p:slideViewPr>
    <p:cSldViewPr snapToGrid="0" snapToObjects="1">
      <p:cViewPr varScale="1">
        <p:scale>
          <a:sx n="69" d="100"/>
          <a:sy n="69" d="100"/>
        </p:scale>
        <p:origin x="-184" y="-104"/>
      </p:cViewPr>
      <p:guideLst>
        <p:guide orient="horz" pos="3372"/>
        <p:guide pos="5368"/>
        <p:guide pos="1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D6057-5DE8-5C40-89A8-A83429742792}" type="datetimeFigureOut">
              <a:rPr lang="en-US" smtClean="0"/>
              <a:t>15/01/24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54FF6-7625-8F45-AE97-9135AE254E1B}" type="slidenum">
              <a:rPr lang="en-US" smtClean="0"/>
              <a:t>‹#›</a:t>
            </a:fld>
            <a:endParaRPr lang="en-US"/>
          </a:p>
        </p:txBody>
      </p:sp>
    </p:spTree>
    <p:extLst>
      <p:ext uri="{BB962C8B-B14F-4D97-AF65-F5344CB8AC3E}">
        <p14:creationId xmlns:p14="http://schemas.microsoft.com/office/powerpoint/2010/main" val="3851452518"/>
      </p:ext>
    </p:extLst>
  </p:cSld>
  <p:clrMap bg1="lt1" tx1="dk1" bg2="lt2" tx2="dk2" accent1="accent1" accent2="accent2" accent3="accent3" accent4="accent4" accent5="accent5" accent6="accent6" hlink="hlink" folHlink="folHlink"/>
  <p:notesStyle>
    <a:lvl1pPr marL="0" algn="l" defTabSz="457145" rtl="0" eaLnBrk="1" latinLnBrk="0" hangingPunct="1">
      <a:defRPr sz="1200" kern="1200">
        <a:solidFill>
          <a:schemeClr val="tx1"/>
        </a:solidFill>
        <a:latin typeface="+mn-lt"/>
        <a:ea typeface="+mn-ea"/>
        <a:cs typeface="+mn-cs"/>
      </a:defRPr>
    </a:lvl1pPr>
    <a:lvl2pPr marL="457145" algn="l" defTabSz="457145" rtl="0" eaLnBrk="1" latinLnBrk="0" hangingPunct="1">
      <a:defRPr sz="1200" kern="1200">
        <a:solidFill>
          <a:schemeClr val="tx1"/>
        </a:solidFill>
        <a:latin typeface="+mn-lt"/>
        <a:ea typeface="+mn-ea"/>
        <a:cs typeface="+mn-cs"/>
      </a:defRPr>
    </a:lvl2pPr>
    <a:lvl3pPr marL="914290" algn="l" defTabSz="457145" rtl="0" eaLnBrk="1" latinLnBrk="0" hangingPunct="1">
      <a:defRPr sz="1200" kern="1200">
        <a:solidFill>
          <a:schemeClr val="tx1"/>
        </a:solidFill>
        <a:latin typeface="+mn-lt"/>
        <a:ea typeface="+mn-ea"/>
        <a:cs typeface="+mn-cs"/>
      </a:defRPr>
    </a:lvl3pPr>
    <a:lvl4pPr marL="1371435" algn="l" defTabSz="457145" rtl="0" eaLnBrk="1" latinLnBrk="0" hangingPunct="1">
      <a:defRPr sz="1200" kern="1200">
        <a:solidFill>
          <a:schemeClr val="tx1"/>
        </a:solidFill>
        <a:latin typeface="+mn-lt"/>
        <a:ea typeface="+mn-ea"/>
        <a:cs typeface="+mn-cs"/>
      </a:defRPr>
    </a:lvl4pPr>
    <a:lvl5pPr marL="1828581" algn="l" defTabSz="457145" rtl="0" eaLnBrk="1" latinLnBrk="0" hangingPunct="1">
      <a:defRPr sz="1200" kern="1200">
        <a:solidFill>
          <a:schemeClr val="tx1"/>
        </a:solidFill>
        <a:latin typeface="+mn-lt"/>
        <a:ea typeface="+mn-ea"/>
        <a:cs typeface="+mn-cs"/>
      </a:defRPr>
    </a:lvl5pPr>
    <a:lvl6pPr marL="2285726" algn="l" defTabSz="457145" rtl="0" eaLnBrk="1" latinLnBrk="0" hangingPunct="1">
      <a:defRPr sz="1200" kern="1200">
        <a:solidFill>
          <a:schemeClr val="tx1"/>
        </a:solidFill>
        <a:latin typeface="+mn-lt"/>
        <a:ea typeface="+mn-ea"/>
        <a:cs typeface="+mn-cs"/>
      </a:defRPr>
    </a:lvl6pPr>
    <a:lvl7pPr marL="2742871" algn="l" defTabSz="457145" rtl="0" eaLnBrk="1" latinLnBrk="0" hangingPunct="1">
      <a:defRPr sz="1200" kern="1200">
        <a:solidFill>
          <a:schemeClr val="tx1"/>
        </a:solidFill>
        <a:latin typeface="+mn-lt"/>
        <a:ea typeface="+mn-ea"/>
        <a:cs typeface="+mn-cs"/>
      </a:defRPr>
    </a:lvl7pPr>
    <a:lvl8pPr marL="3200016" algn="l" defTabSz="457145" rtl="0" eaLnBrk="1" latinLnBrk="0" hangingPunct="1">
      <a:defRPr sz="1200" kern="1200">
        <a:solidFill>
          <a:schemeClr val="tx1"/>
        </a:solidFill>
        <a:latin typeface="+mn-lt"/>
        <a:ea typeface="+mn-ea"/>
        <a:cs typeface="+mn-cs"/>
      </a:defRPr>
    </a:lvl8pPr>
    <a:lvl9pPr marL="3657161" algn="l" defTabSz="4571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Assassin’s Night.</a:t>
            </a:r>
            <a:endParaRPr lang="en-US" dirty="0" smtClean="0"/>
          </a:p>
        </p:txBody>
      </p:sp>
      <p:sp>
        <p:nvSpPr>
          <p:cNvPr id="4" name="Slide Number Placeholder 3"/>
          <p:cNvSpPr>
            <a:spLocks noGrp="1"/>
          </p:cNvSpPr>
          <p:nvPr>
            <p:ph type="sldNum" sz="quarter" idx="10"/>
          </p:nvPr>
        </p:nvSpPr>
        <p:spPr/>
        <p:txBody>
          <a:bodyPr/>
          <a:lstStyle/>
          <a:p>
            <a:fld id="{BB7EA155-D7D1-CE47-84CA-19517ADA7252}" type="slidenum">
              <a:rPr lang="en-US" smtClean="0"/>
              <a:t>1</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Eden: You are searching for the apples of Eden</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hidden on the property. The guards who are patrolling have clues to their  location. The more apples you find the more points you will earn for</a:t>
            </a:r>
            <a:r>
              <a:rPr lang="en-US" sz="1200" kern="1200" baseline="0" dirty="0" smtClean="0">
                <a:solidFill>
                  <a:schemeClr val="tx1"/>
                </a:solidFill>
                <a:effectLst/>
                <a:latin typeface="+mn-lt"/>
                <a:ea typeface="+mn-ea"/>
                <a:cs typeface="+mn-cs"/>
              </a:rPr>
              <a:t> your teams</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BB7EA155-D7D1-CE47-84CA-19517ADA7252}" type="slidenum">
              <a:rPr lang="en-US" smtClean="0"/>
              <a:t>10</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Mission #3 is Target.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11</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Target: Each team wears a number on their chest. Each team draws a number of a team to target and kill off with weapons provided. After a round there will be half the number of teams left over. We </a:t>
            </a:r>
            <a:r>
              <a:rPr lang="en-US" sz="1200" kern="1200" dirty="0" err="1" smtClean="0">
                <a:solidFill>
                  <a:schemeClr val="tx1"/>
                </a:solidFill>
                <a:effectLst/>
                <a:latin typeface="+mn-lt"/>
                <a:ea typeface="+mn-ea"/>
                <a:cs typeface="+mn-cs"/>
              </a:rPr>
              <a:t>contianue</a:t>
            </a:r>
            <a:r>
              <a:rPr lang="en-US" sz="1200" kern="1200" dirty="0" smtClean="0">
                <a:solidFill>
                  <a:schemeClr val="tx1"/>
                </a:solidFill>
                <a:effectLst/>
                <a:latin typeface="+mn-lt"/>
                <a:ea typeface="+mn-ea"/>
                <a:cs typeface="+mn-cs"/>
              </a:rPr>
              <a:t> with rounds until just one team is the winner.</a:t>
            </a:r>
          </a:p>
        </p:txBody>
      </p:sp>
      <p:sp>
        <p:nvSpPr>
          <p:cNvPr id="4" name="Slide Number Placeholder 3"/>
          <p:cNvSpPr>
            <a:spLocks noGrp="1"/>
          </p:cNvSpPr>
          <p:nvPr>
            <p:ph type="sldNum" sz="quarter" idx="10"/>
          </p:nvPr>
        </p:nvSpPr>
        <p:spPr/>
        <p:txBody>
          <a:bodyPr/>
          <a:lstStyle/>
          <a:p>
            <a:fld id="{BB7EA155-D7D1-CE47-84CA-19517ADA7252}" type="slidenum">
              <a:rPr lang="en-US" smtClean="0"/>
              <a:t>12</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Mission #4 is Assassination.</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13</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Assassination:</a:t>
            </a:r>
            <a:r>
              <a:rPr lang="en-US" sz="1200" kern="1200" baseline="0" dirty="0" smtClean="0">
                <a:solidFill>
                  <a:schemeClr val="tx1"/>
                </a:solidFill>
                <a:effectLst/>
                <a:latin typeface="+mn-lt"/>
                <a:ea typeface="+mn-ea"/>
                <a:cs typeface="+mn-cs"/>
              </a:rPr>
              <a:t> You are competing against the other teams in a free-for-all in the youth room. The objective is to kill the other team’s assassins using the weapons provided (soft balls, A4 paper that can be crumpled into balls, cellphones where you can call someone and they are out). The winner is the team with the most assassins at the end of the game. When you are hit with an object you must sit down and no longer participate. Leaders play the role of guards to ensure people who are hit actually sit down.</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14</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Aft>
                <a:spcPts val="1200"/>
              </a:spcAft>
              <a:buNone/>
            </a:pPr>
            <a:r>
              <a:rPr lang="en-US" sz="1200" kern="1200" dirty="0" smtClean="0">
                <a:solidFill>
                  <a:schemeClr val="tx1"/>
                </a:solidFill>
                <a:effectLst/>
                <a:latin typeface="+mn-lt"/>
                <a:ea typeface="+mn-ea"/>
                <a:cs typeface="+mn-cs"/>
              </a:rPr>
              <a:t>Small Groups: Here are the questions for our small group time: (1) How well did your team work together tonight? (2) How well do you work together with people in real life? (3) If the Bible calls us children of God, how should we relate to each other? (4) What can we do to build each other up instead of assassinating each other? (5) Pray that we will accept each other as brother and sisters regardless of whether we are shown love or not.</a:t>
            </a:r>
          </a:p>
          <a:p>
            <a:pPr marL="0" indent="0">
              <a:lnSpc>
                <a:spcPct val="80000"/>
              </a:lnSpc>
              <a:spcAft>
                <a:spcPts val="1200"/>
              </a:spcAft>
              <a:buNone/>
            </a:pP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15</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Aft>
                <a:spcPts val="1200"/>
              </a:spcAft>
              <a:buNone/>
            </a:pPr>
            <a:r>
              <a:rPr lang="en-US" sz="1200" kern="1200" baseline="0" dirty="0" smtClean="0">
                <a:solidFill>
                  <a:schemeClr val="tx1"/>
                </a:solidFill>
                <a:effectLst/>
                <a:latin typeface="+mn-lt"/>
                <a:ea typeface="+mn-ea"/>
                <a:cs typeface="+mn-cs"/>
              </a:rPr>
              <a:t>Refreshments</a:t>
            </a:r>
          </a:p>
        </p:txBody>
      </p:sp>
      <p:sp>
        <p:nvSpPr>
          <p:cNvPr id="4" name="Slide Number Placeholder 3"/>
          <p:cNvSpPr>
            <a:spLocks noGrp="1"/>
          </p:cNvSpPr>
          <p:nvPr>
            <p:ph type="sldNum" sz="quarter" idx="10"/>
          </p:nvPr>
        </p:nvSpPr>
        <p:spPr/>
        <p:txBody>
          <a:bodyPr/>
          <a:lstStyle/>
          <a:p>
            <a:fld id="{BB7EA155-D7D1-CE47-84CA-19517ADA7252}" type="slidenum">
              <a:rPr lang="en-US" smtClean="0"/>
              <a:t>16</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Sunday morning we continue with our new Revolution Series.</a:t>
            </a:r>
            <a:r>
              <a:rPr lang="en-ZA" dirty="0" smtClean="0">
                <a:effectLst/>
              </a:rPr>
              <a:t> And next Friday night it</a:t>
            </a:r>
            <a:r>
              <a:rPr lang="en-ZA" baseline="0" dirty="0" smtClean="0">
                <a:effectLst/>
              </a:rPr>
              <a:t> is SIMS Night.</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17</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Welcome to Live Friday.</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is Assassin’s Night</a:t>
            </a:r>
          </a:p>
        </p:txBody>
      </p:sp>
      <p:sp>
        <p:nvSpPr>
          <p:cNvPr id="4" name="Slide Number Placeholder 3"/>
          <p:cNvSpPr>
            <a:spLocks noGrp="1"/>
          </p:cNvSpPr>
          <p:nvPr>
            <p:ph type="sldNum" sz="quarter" idx="10"/>
          </p:nvPr>
        </p:nvSpPr>
        <p:spPr/>
        <p:txBody>
          <a:bodyPr/>
          <a:lstStyle/>
          <a:p>
            <a:fld id="{BB7EA155-D7D1-CE47-84CA-19517ADA7252}" type="slidenum">
              <a:rPr lang="en-US" smtClean="0"/>
              <a:t>3</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any newcomers.</a:t>
            </a:r>
          </a:p>
        </p:txBody>
      </p:sp>
      <p:sp>
        <p:nvSpPr>
          <p:cNvPr id="4" name="Slide Number Placeholder 3"/>
          <p:cNvSpPr>
            <a:spLocks noGrp="1"/>
          </p:cNvSpPr>
          <p:nvPr>
            <p:ph type="sldNum" sz="quarter" idx="10"/>
          </p:nvPr>
        </p:nvSpPr>
        <p:spPr/>
        <p:txBody>
          <a:bodyPr/>
          <a:lstStyle/>
          <a:p>
            <a:fld id="{BB7EA155-D7D1-CE47-84CA-19517ADA7252}" type="slidenum">
              <a:rPr lang="en-US" smtClean="0"/>
              <a:t>4</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baseline="0" dirty="0" smtClean="0"/>
              <a:t> Assassin’s Creed: Brotherhood Launch Trailer. Get it on YouTube at: https://</a:t>
            </a:r>
            <a:r>
              <a:rPr lang="en-US" baseline="0" dirty="0" err="1" smtClean="0"/>
              <a:t>www.youtube.com</a:t>
            </a:r>
            <a:r>
              <a:rPr lang="en-US" baseline="0" dirty="0" smtClean="0"/>
              <a:t>/</a:t>
            </a:r>
            <a:r>
              <a:rPr lang="en-US" baseline="0" dirty="0" err="1" smtClean="0"/>
              <a:t>watch?v</a:t>
            </a:r>
            <a:r>
              <a:rPr lang="en-US" baseline="0" dirty="0" smtClean="0"/>
              <a:t>=jCD0LmXrkm8</a:t>
            </a:r>
            <a:endParaRPr lang="en-US" dirty="0" smtClean="0"/>
          </a:p>
        </p:txBody>
      </p:sp>
      <p:sp>
        <p:nvSpPr>
          <p:cNvPr id="4" name="Slide Number Placeholder 3"/>
          <p:cNvSpPr>
            <a:spLocks noGrp="1"/>
          </p:cNvSpPr>
          <p:nvPr>
            <p:ph type="sldNum" sz="quarter" idx="10"/>
          </p:nvPr>
        </p:nvSpPr>
        <p:spPr/>
        <p:txBody>
          <a:bodyPr/>
          <a:lstStyle/>
          <a:p>
            <a:fld id="{BB7EA155-D7D1-CE47-84CA-19517ADA7252}" type="slidenum">
              <a:rPr lang="en-US" smtClean="0"/>
              <a:t>5</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Rules: Get into groups of 6. Work together in teams. Don’t touch the guards. Win great prizes.</a:t>
            </a:r>
          </a:p>
        </p:txBody>
      </p:sp>
      <p:sp>
        <p:nvSpPr>
          <p:cNvPr id="4" name="Slide Number Placeholder 3"/>
          <p:cNvSpPr>
            <a:spLocks noGrp="1"/>
          </p:cNvSpPr>
          <p:nvPr>
            <p:ph type="sldNum" sz="quarter" idx="10"/>
          </p:nvPr>
        </p:nvSpPr>
        <p:spPr/>
        <p:txBody>
          <a:bodyPr/>
          <a:lstStyle/>
          <a:p>
            <a:fld id="{BB7EA155-D7D1-CE47-84CA-19517ADA7252}" type="slidenum">
              <a:rPr lang="en-US" smtClean="0"/>
              <a:t>6</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Mission #1</a:t>
            </a:r>
            <a:r>
              <a:rPr lang="en-US" sz="1200" kern="1200" baseline="0" dirty="0" smtClean="0">
                <a:solidFill>
                  <a:schemeClr val="tx1"/>
                </a:solidFill>
                <a:effectLst/>
                <a:latin typeface="+mn-lt"/>
                <a:ea typeface="+mn-ea"/>
                <a:cs typeface="+mn-cs"/>
              </a:rPr>
              <a:t> is</a:t>
            </a:r>
            <a:r>
              <a:rPr lang="en-US" sz="1200" kern="1200" dirty="0" smtClean="0">
                <a:solidFill>
                  <a:schemeClr val="tx1"/>
                </a:solidFill>
                <a:effectLst/>
                <a:latin typeface="+mn-lt"/>
                <a:ea typeface="+mn-ea"/>
                <a:cs typeface="+mn-cs"/>
              </a:rPr>
              <a:t> Bodyguard</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7</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Bodyguard:</a:t>
            </a:r>
            <a:r>
              <a:rPr lang="en-US" sz="1200" kern="1200" baseline="0" dirty="0" smtClean="0">
                <a:solidFill>
                  <a:schemeClr val="tx1"/>
                </a:solidFill>
                <a:effectLst/>
                <a:latin typeface="+mn-lt"/>
                <a:ea typeface="+mn-ea"/>
                <a:cs typeface="+mn-cs"/>
              </a:rPr>
              <a:t> Two teams battle each other. One team are the assassins who stand in a circle with a president and a bodyguard from the other team in the middle. Assassins try to hit the president with the ball while his bodyguard tries to stop it happening. No one can move when they have a ball. A bodyguard can catch a ball and throw it at an assassin to eliminate then. The team whose president lasts the longest wins a point from the round.</a:t>
            </a: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8</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Mission # 2 is Eden</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9</a:t>
            </a:fld>
            <a:endParaRPr lang="en-US"/>
          </a:p>
        </p:txBody>
      </p:sp>
    </p:spTree>
    <p:extLst>
      <p:ext uri="{BB962C8B-B14F-4D97-AF65-F5344CB8AC3E}">
        <p14:creationId xmlns:p14="http://schemas.microsoft.com/office/powerpoint/2010/main" val="113363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15/01/24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345890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15/01/24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27363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15/01/24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244841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15/01/24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30994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A6AAC9-8933-C847-B9FC-69D2A5E26B32}" type="datetimeFigureOut">
              <a:rPr lang="en-US" smtClean="0"/>
              <a:t>15/01/24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42083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A6AAC9-8933-C847-B9FC-69D2A5E26B32}" type="datetimeFigureOut">
              <a:rPr lang="en-US" smtClean="0"/>
              <a:t>15/01/24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56418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A6AAC9-8933-C847-B9FC-69D2A5E26B32}" type="datetimeFigureOut">
              <a:rPr lang="en-US" smtClean="0"/>
              <a:t>15/01/24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75439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A6AAC9-8933-C847-B9FC-69D2A5E26B32}" type="datetimeFigureOut">
              <a:rPr lang="en-US" smtClean="0"/>
              <a:t>15/01/24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207163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6AAC9-8933-C847-B9FC-69D2A5E26B32}" type="datetimeFigureOut">
              <a:rPr lang="en-US" smtClean="0"/>
              <a:t>15/01/24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66159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6AAC9-8933-C847-B9FC-69D2A5E26B32}" type="datetimeFigureOut">
              <a:rPr lang="en-US" smtClean="0"/>
              <a:t>15/01/24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59562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6AAC9-8933-C847-B9FC-69D2A5E26B32}" type="datetimeFigureOut">
              <a:rPr lang="en-US" smtClean="0"/>
              <a:t>15/01/24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9038131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4FA6AAC9-8933-C847-B9FC-69D2A5E26B32}" type="datetimeFigureOut">
              <a:rPr lang="en-US" smtClean="0"/>
              <a:t>15/01/24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BA5613C5-7765-EE49-AB7D-BB37C25FF43C}" type="slidenum">
              <a:rPr lang="en-US" smtClean="0"/>
              <a:t>‹#›</a:t>
            </a:fld>
            <a:endParaRPr lang="en-US"/>
          </a:p>
        </p:txBody>
      </p:sp>
    </p:spTree>
    <p:extLst>
      <p:ext uri="{BB962C8B-B14F-4D97-AF65-F5344CB8AC3E}">
        <p14:creationId xmlns:p14="http://schemas.microsoft.com/office/powerpoint/2010/main" val="157870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45"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457145" rtl="0" eaLnBrk="1" latinLnBrk="0" hangingPunct="1">
        <a:spcBef>
          <a:spcPct val="20000"/>
        </a:spcBef>
        <a:buFont typeface="Arial"/>
        <a:buChar char="•"/>
        <a:defRPr sz="3200" kern="1200">
          <a:solidFill>
            <a:schemeClr val="tx1"/>
          </a:solidFill>
          <a:latin typeface="+mn-lt"/>
          <a:ea typeface="+mn-ea"/>
          <a:cs typeface="+mn-cs"/>
        </a:defRPr>
      </a:lvl1pPr>
      <a:lvl2pPr marL="742861" indent="-285716" algn="l" defTabSz="457145" rtl="0" eaLnBrk="1" latinLnBrk="0" hangingPunct="1">
        <a:spcBef>
          <a:spcPct val="20000"/>
        </a:spcBef>
        <a:buFont typeface="Arial"/>
        <a:buChar char="–"/>
        <a:defRPr sz="2800" kern="1200">
          <a:solidFill>
            <a:schemeClr val="tx1"/>
          </a:solidFill>
          <a:latin typeface="+mn-lt"/>
          <a:ea typeface="+mn-ea"/>
          <a:cs typeface="+mn-cs"/>
        </a:defRPr>
      </a:lvl2pPr>
      <a:lvl3pPr marL="1142863" indent="-228573" algn="l" defTabSz="457145" rtl="0" eaLnBrk="1" latinLnBrk="0" hangingPunct="1">
        <a:spcBef>
          <a:spcPct val="20000"/>
        </a:spcBef>
        <a:buFont typeface="Arial"/>
        <a:buChar char="•"/>
        <a:defRPr sz="2400" kern="1200">
          <a:solidFill>
            <a:schemeClr val="tx1"/>
          </a:solidFill>
          <a:latin typeface="+mn-lt"/>
          <a:ea typeface="+mn-ea"/>
          <a:cs typeface="+mn-cs"/>
        </a:defRPr>
      </a:lvl3pPr>
      <a:lvl4pPr marL="1600008" indent="-228573" algn="l" defTabSz="457145" rtl="0" eaLnBrk="1" latinLnBrk="0" hangingPunct="1">
        <a:spcBef>
          <a:spcPct val="20000"/>
        </a:spcBef>
        <a:buFont typeface="Arial"/>
        <a:buChar char="–"/>
        <a:defRPr sz="2000" kern="1200">
          <a:solidFill>
            <a:schemeClr val="tx1"/>
          </a:solidFill>
          <a:latin typeface="+mn-lt"/>
          <a:ea typeface="+mn-ea"/>
          <a:cs typeface="+mn-cs"/>
        </a:defRPr>
      </a:lvl4pPr>
      <a:lvl5pPr marL="2057153" indent="-228573" algn="l" defTabSz="457145" rtl="0" eaLnBrk="1" latinLnBrk="0" hangingPunct="1">
        <a:spcBef>
          <a:spcPct val="20000"/>
        </a:spcBef>
        <a:buFont typeface="Arial"/>
        <a:buChar char="»"/>
        <a:defRPr sz="2000" kern="1200">
          <a:solidFill>
            <a:schemeClr val="tx1"/>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08515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4258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20296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74586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22514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7171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83010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84655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17184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02714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5117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42848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38711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39584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91952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21638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48593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6656</TotalTime>
  <Words>527</Words>
  <Application>Microsoft Macintosh PowerPoint</Application>
  <PresentationFormat>On-screen Show (4:3)</PresentationFormat>
  <Paragraphs>35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418</cp:revision>
  <dcterms:created xsi:type="dcterms:W3CDTF">2014-09-29T06:01:54Z</dcterms:created>
  <dcterms:modified xsi:type="dcterms:W3CDTF">2015-01-24T07:22:43Z</dcterms:modified>
</cp:coreProperties>
</file>