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1" r:id="rId14"/>
    <p:sldId id="272" r:id="rId15"/>
    <p:sldId id="273" r:id="rId16"/>
    <p:sldId id="274" r:id="rId17"/>
    <p:sldId id="275" r:id="rId18"/>
    <p:sldId id="276" r:id="rId19"/>
    <p:sldId id="277" r:id="rId20"/>
    <p:sldId id="27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7" d="100"/>
          <a:sy n="67" d="100"/>
        </p:scale>
        <p:origin x="-20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E311EF-275A-6840-A062-83A994A490FC}" type="datetimeFigureOut">
              <a:rPr lang="en-US" smtClean="0"/>
              <a:t>15/01/24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E3141B-0B0F-304E-A8EA-08A06D51A79B}" type="slidenum">
              <a:rPr lang="en-US" smtClean="0"/>
              <a:t>‹#›</a:t>
            </a:fld>
            <a:endParaRPr lang="en-US"/>
          </a:p>
        </p:txBody>
      </p:sp>
    </p:spTree>
    <p:extLst>
      <p:ext uri="{BB962C8B-B14F-4D97-AF65-F5344CB8AC3E}">
        <p14:creationId xmlns:p14="http://schemas.microsoft.com/office/powerpoint/2010/main" val="27827068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Welcoming newcomers</a:t>
            </a:r>
            <a:endParaRPr lang="en-US" dirty="0"/>
          </a:p>
        </p:txBody>
      </p:sp>
      <p:sp>
        <p:nvSpPr>
          <p:cNvPr id="4" name="Slide Number Placeholder 3"/>
          <p:cNvSpPr>
            <a:spLocks noGrp="1"/>
          </p:cNvSpPr>
          <p:nvPr>
            <p:ph type="sldNum" sz="quarter" idx="10"/>
          </p:nvPr>
        </p:nvSpPr>
        <p:spPr/>
        <p:txBody>
          <a:bodyPr/>
          <a:lstStyle/>
          <a:p>
            <a:fld id="{20E3141B-0B0F-304E-A8EA-08A06D51A79B}" type="slidenum">
              <a:rPr lang="en-US" smtClean="0"/>
              <a:t>2</a:t>
            </a:fld>
            <a:endParaRPr lang="en-US"/>
          </a:p>
        </p:txBody>
      </p:sp>
    </p:spTree>
    <p:extLst>
      <p:ext uri="{BB962C8B-B14F-4D97-AF65-F5344CB8AC3E}">
        <p14:creationId xmlns:p14="http://schemas.microsoft.com/office/powerpoint/2010/main" val="2716150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mission was Apples of Eden: Teens had to search for apples hidden on the property. The guards who are patrolling have clues to their  location. The more apples you find the more points you will earn for your teams.</a:t>
            </a:r>
            <a:endParaRPr lang="en-US" dirty="0"/>
          </a:p>
        </p:txBody>
      </p:sp>
      <p:sp>
        <p:nvSpPr>
          <p:cNvPr id="4" name="Slide Number Placeholder 3"/>
          <p:cNvSpPr>
            <a:spLocks noGrp="1"/>
          </p:cNvSpPr>
          <p:nvPr>
            <p:ph type="sldNum" sz="quarter" idx="10"/>
          </p:nvPr>
        </p:nvSpPr>
        <p:spPr/>
        <p:txBody>
          <a:bodyPr/>
          <a:lstStyle/>
          <a:p>
            <a:fld id="{20E3141B-0B0F-304E-A8EA-08A06D51A79B}" type="slidenum">
              <a:rPr lang="en-US" smtClean="0"/>
              <a:t>11</a:t>
            </a:fld>
            <a:endParaRPr lang="en-US"/>
          </a:p>
        </p:txBody>
      </p:sp>
    </p:spTree>
    <p:extLst>
      <p:ext uri="{BB962C8B-B14F-4D97-AF65-F5344CB8AC3E}">
        <p14:creationId xmlns:p14="http://schemas.microsoft.com/office/powerpoint/2010/main" val="2415658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mission was Apples of Eden: Teens had to search for apples hidden on the property. The guards who are patrolling have clues to their  location. The more apples you find the more points you will earn for your teams.</a:t>
            </a:r>
            <a:endParaRPr lang="en-US" dirty="0"/>
          </a:p>
        </p:txBody>
      </p:sp>
      <p:sp>
        <p:nvSpPr>
          <p:cNvPr id="4" name="Slide Number Placeholder 3"/>
          <p:cNvSpPr>
            <a:spLocks noGrp="1"/>
          </p:cNvSpPr>
          <p:nvPr>
            <p:ph type="sldNum" sz="quarter" idx="10"/>
          </p:nvPr>
        </p:nvSpPr>
        <p:spPr/>
        <p:txBody>
          <a:bodyPr/>
          <a:lstStyle/>
          <a:p>
            <a:fld id="{20E3141B-0B0F-304E-A8EA-08A06D51A79B}" type="slidenum">
              <a:rPr lang="en-US" smtClean="0"/>
              <a:t>12</a:t>
            </a:fld>
            <a:endParaRPr lang="en-US"/>
          </a:p>
        </p:txBody>
      </p:sp>
    </p:spTree>
    <p:extLst>
      <p:ext uri="{BB962C8B-B14F-4D97-AF65-F5344CB8AC3E}">
        <p14:creationId xmlns:p14="http://schemas.microsoft.com/office/powerpoint/2010/main" val="2379235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third mission was called Target: Each team wears a number on their chest. Each team draws a number of a team to target and kill off with weapons provided. After a round there will be half the number of teams left over. We </a:t>
            </a:r>
            <a:r>
              <a:rPr lang="en-US" dirty="0" err="1" smtClean="0"/>
              <a:t>contianue</a:t>
            </a:r>
            <a:r>
              <a:rPr lang="en-US" dirty="0" smtClean="0"/>
              <a:t> with rounds until just one team is the winner.</a:t>
            </a:r>
            <a:endParaRPr lang="en-US" dirty="0"/>
          </a:p>
        </p:txBody>
      </p:sp>
      <p:sp>
        <p:nvSpPr>
          <p:cNvPr id="4" name="Slide Number Placeholder 3"/>
          <p:cNvSpPr>
            <a:spLocks noGrp="1"/>
          </p:cNvSpPr>
          <p:nvPr>
            <p:ph type="sldNum" sz="quarter" idx="10"/>
          </p:nvPr>
        </p:nvSpPr>
        <p:spPr/>
        <p:txBody>
          <a:bodyPr/>
          <a:lstStyle/>
          <a:p>
            <a:fld id="{20E3141B-0B0F-304E-A8EA-08A06D51A79B}" type="slidenum">
              <a:rPr lang="en-US" smtClean="0"/>
              <a:t>13</a:t>
            </a:fld>
            <a:endParaRPr lang="en-US"/>
          </a:p>
        </p:txBody>
      </p:sp>
    </p:spTree>
    <p:extLst>
      <p:ext uri="{BB962C8B-B14F-4D97-AF65-F5344CB8AC3E}">
        <p14:creationId xmlns:p14="http://schemas.microsoft.com/office/powerpoint/2010/main" val="2006556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third mission was called Target: Each team wears a number on their chest. Each team draws a number of a team to target and kill off with weapons provided. After a round there will be half the number of teams left over. We </a:t>
            </a:r>
            <a:r>
              <a:rPr lang="en-US" dirty="0" err="1" smtClean="0"/>
              <a:t>contianue</a:t>
            </a:r>
            <a:r>
              <a:rPr lang="en-US" dirty="0" smtClean="0"/>
              <a:t> with rounds until just one team is the winner.</a:t>
            </a:r>
          </a:p>
          <a:p>
            <a:endParaRPr lang="en-US" dirty="0"/>
          </a:p>
        </p:txBody>
      </p:sp>
      <p:sp>
        <p:nvSpPr>
          <p:cNvPr id="4" name="Slide Number Placeholder 3"/>
          <p:cNvSpPr>
            <a:spLocks noGrp="1"/>
          </p:cNvSpPr>
          <p:nvPr>
            <p:ph type="sldNum" sz="quarter" idx="10"/>
          </p:nvPr>
        </p:nvSpPr>
        <p:spPr/>
        <p:txBody>
          <a:bodyPr/>
          <a:lstStyle/>
          <a:p>
            <a:fld id="{20E3141B-0B0F-304E-A8EA-08A06D51A79B}" type="slidenum">
              <a:rPr lang="en-US" smtClean="0"/>
              <a:t>14</a:t>
            </a:fld>
            <a:endParaRPr lang="en-US"/>
          </a:p>
        </p:txBody>
      </p:sp>
    </p:spTree>
    <p:extLst>
      <p:ext uri="{BB962C8B-B14F-4D97-AF65-F5344CB8AC3E}">
        <p14:creationId xmlns:p14="http://schemas.microsoft.com/office/powerpoint/2010/main" val="1846059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mission was Assassination: You are competing against the other teams in a free-for-all in the youth room. The objective is to kill the other team’s assassins using the weapons provided (soft balls, A4 paper that can be crumpled into balls, cellphones where you can call someone and they are out). The winner is the team with the most assassins at the end of the game. When you are hit with an object you must sit down and no longer participate. Leaders play the role of guards to ensure people who are hit actually sit down.</a:t>
            </a:r>
            <a:endParaRPr lang="en-US" dirty="0"/>
          </a:p>
        </p:txBody>
      </p:sp>
      <p:sp>
        <p:nvSpPr>
          <p:cNvPr id="4" name="Slide Number Placeholder 3"/>
          <p:cNvSpPr>
            <a:spLocks noGrp="1"/>
          </p:cNvSpPr>
          <p:nvPr>
            <p:ph type="sldNum" sz="quarter" idx="10"/>
          </p:nvPr>
        </p:nvSpPr>
        <p:spPr/>
        <p:txBody>
          <a:bodyPr/>
          <a:lstStyle/>
          <a:p>
            <a:fld id="{20E3141B-0B0F-304E-A8EA-08A06D51A79B}" type="slidenum">
              <a:rPr lang="en-US" smtClean="0"/>
              <a:t>15</a:t>
            </a:fld>
            <a:endParaRPr lang="en-US"/>
          </a:p>
        </p:txBody>
      </p:sp>
    </p:spTree>
    <p:extLst>
      <p:ext uri="{BB962C8B-B14F-4D97-AF65-F5344CB8AC3E}">
        <p14:creationId xmlns:p14="http://schemas.microsoft.com/office/powerpoint/2010/main" val="574742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final scores</a:t>
            </a:r>
            <a:endParaRPr lang="en-US" dirty="0"/>
          </a:p>
        </p:txBody>
      </p:sp>
      <p:sp>
        <p:nvSpPr>
          <p:cNvPr id="4" name="Slide Number Placeholder 3"/>
          <p:cNvSpPr>
            <a:spLocks noGrp="1"/>
          </p:cNvSpPr>
          <p:nvPr>
            <p:ph type="sldNum" sz="quarter" idx="10"/>
          </p:nvPr>
        </p:nvSpPr>
        <p:spPr/>
        <p:txBody>
          <a:bodyPr/>
          <a:lstStyle/>
          <a:p>
            <a:fld id="{20E3141B-0B0F-304E-A8EA-08A06D51A79B}" type="slidenum">
              <a:rPr lang="en-US" smtClean="0"/>
              <a:t>16</a:t>
            </a:fld>
            <a:endParaRPr lang="en-US"/>
          </a:p>
        </p:txBody>
      </p:sp>
    </p:spTree>
    <p:extLst>
      <p:ext uri="{BB962C8B-B14F-4D97-AF65-F5344CB8AC3E}">
        <p14:creationId xmlns:p14="http://schemas.microsoft.com/office/powerpoint/2010/main" val="1542360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place team receives their prizes.</a:t>
            </a:r>
            <a:endParaRPr lang="en-US" dirty="0"/>
          </a:p>
        </p:txBody>
      </p:sp>
      <p:sp>
        <p:nvSpPr>
          <p:cNvPr id="4" name="Slide Number Placeholder 3"/>
          <p:cNvSpPr>
            <a:spLocks noGrp="1"/>
          </p:cNvSpPr>
          <p:nvPr>
            <p:ph type="sldNum" sz="quarter" idx="10"/>
          </p:nvPr>
        </p:nvSpPr>
        <p:spPr/>
        <p:txBody>
          <a:bodyPr/>
          <a:lstStyle/>
          <a:p>
            <a:fld id="{20E3141B-0B0F-304E-A8EA-08A06D51A79B}" type="slidenum">
              <a:rPr lang="en-US" smtClean="0"/>
              <a:t>17</a:t>
            </a:fld>
            <a:endParaRPr lang="en-US"/>
          </a:p>
        </p:txBody>
      </p:sp>
    </p:spTree>
    <p:extLst>
      <p:ext uri="{BB962C8B-B14F-4D97-AF65-F5344CB8AC3E}">
        <p14:creationId xmlns:p14="http://schemas.microsoft.com/office/powerpoint/2010/main" val="492972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Small group time.</a:t>
            </a:r>
            <a:endParaRPr lang="en-US" dirty="0"/>
          </a:p>
        </p:txBody>
      </p:sp>
      <p:sp>
        <p:nvSpPr>
          <p:cNvPr id="4" name="Slide Number Placeholder 3"/>
          <p:cNvSpPr>
            <a:spLocks noGrp="1"/>
          </p:cNvSpPr>
          <p:nvPr>
            <p:ph type="sldNum" sz="quarter" idx="10"/>
          </p:nvPr>
        </p:nvSpPr>
        <p:spPr/>
        <p:txBody>
          <a:bodyPr/>
          <a:lstStyle/>
          <a:p>
            <a:fld id="{20E3141B-0B0F-304E-A8EA-08A06D51A79B}" type="slidenum">
              <a:rPr lang="en-US" smtClean="0"/>
              <a:t>18</a:t>
            </a:fld>
            <a:endParaRPr lang="en-US"/>
          </a:p>
        </p:txBody>
      </p:sp>
    </p:spTree>
    <p:extLst>
      <p:ext uri="{BB962C8B-B14F-4D97-AF65-F5344CB8AC3E}">
        <p14:creationId xmlns:p14="http://schemas.microsoft.com/office/powerpoint/2010/main" val="668105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Small group time.</a:t>
            </a:r>
            <a:endParaRPr lang="en-US"/>
          </a:p>
        </p:txBody>
      </p:sp>
      <p:sp>
        <p:nvSpPr>
          <p:cNvPr id="4" name="Slide Number Placeholder 3"/>
          <p:cNvSpPr>
            <a:spLocks noGrp="1"/>
          </p:cNvSpPr>
          <p:nvPr>
            <p:ph type="sldNum" sz="quarter" idx="10"/>
          </p:nvPr>
        </p:nvSpPr>
        <p:spPr/>
        <p:txBody>
          <a:bodyPr/>
          <a:lstStyle/>
          <a:p>
            <a:fld id="{20E3141B-0B0F-304E-A8EA-08A06D51A79B}" type="slidenum">
              <a:rPr lang="en-US" smtClean="0"/>
              <a:t>19</a:t>
            </a:fld>
            <a:endParaRPr lang="en-US"/>
          </a:p>
        </p:txBody>
      </p:sp>
    </p:spTree>
    <p:extLst>
      <p:ext uri="{BB962C8B-B14F-4D97-AF65-F5344CB8AC3E}">
        <p14:creationId xmlns:p14="http://schemas.microsoft.com/office/powerpoint/2010/main" val="3160159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mission was called Bodyguard: Two teams had to battle each other where one team are the assassins who stand in a circle with a president and a bodyguard from the other team in the middle. Assassins try to hit the president with the ball while his bodyguard tries to stop it happening. No one can move when they have a ball. A bodyguard can catch a ball and throw it at an assassin to eliminate then. The team whose president lasts the longest wins a point from the round.</a:t>
            </a:r>
            <a:endParaRPr lang="en-US" dirty="0"/>
          </a:p>
        </p:txBody>
      </p:sp>
      <p:sp>
        <p:nvSpPr>
          <p:cNvPr id="4" name="Slide Number Placeholder 3"/>
          <p:cNvSpPr>
            <a:spLocks noGrp="1"/>
          </p:cNvSpPr>
          <p:nvPr>
            <p:ph type="sldNum" sz="quarter" idx="10"/>
          </p:nvPr>
        </p:nvSpPr>
        <p:spPr/>
        <p:txBody>
          <a:bodyPr/>
          <a:lstStyle/>
          <a:p>
            <a:fld id="{20E3141B-0B0F-304E-A8EA-08A06D51A79B}" type="slidenum">
              <a:rPr lang="en-US" smtClean="0"/>
              <a:t>3</a:t>
            </a:fld>
            <a:endParaRPr lang="en-US"/>
          </a:p>
        </p:txBody>
      </p:sp>
    </p:spTree>
    <p:extLst>
      <p:ext uri="{BB962C8B-B14F-4D97-AF65-F5344CB8AC3E}">
        <p14:creationId xmlns:p14="http://schemas.microsoft.com/office/powerpoint/2010/main" val="932958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mission was called Bodyguard: Two teams had to battle each other where one team are the assassins who stand in a circle with a president and a bodyguard from the other team in the middle. Assassins try to hit the president with the ball while his bodyguard tries to stop it happening. No one can move when they have a ball. A bodyguard can catch a ball and throw it at an assassin to eliminate then. The team whose president lasts the longest wins a point from the round.</a:t>
            </a:r>
            <a:endParaRPr lang="en-US" dirty="0"/>
          </a:p>
        </p:txBody>
      </p:sp>
      <p:sp>
        <p:nvSpPr>
          <p:cNvPr id="4" name="Slide Number Placeholder 3"/>
          <p:cNvSpPr>
            <a:spLocks noGrp="1"/>
          </p:cNvSpPr>
          <p:nvPr>
            <p:ph type="sldNum" sz="quarter" idx="10"/>
          </p:nvPr>
        </p:nvSpPr>
        <p:spPr/>
        <p:txBody>
          <a:bodyPr/>
          <a:lstStyle/>
          <a:p>
            <a:fld id="{20E3141B-0B0F-304E-A8EA-08A06D51A79B}" type="slidenum">
              <a:rPr lang="en-US" smtClean="0"/>
              <a:t>4</a:t>
            </a:fld>
            <a:endParaRPr lang="en-US"/>
          </a:p>
        </p:txBody>
      </p:sp>
    </p:spTree>
    <p:extLst>
      <p:ext uri="{BB962C8B-B14F-4D97-AF65-F5344CB8AC3E}">
        <p14:creationId xmlns:p14="http://schemas.microsoft.com/office/powerpoint/2010/main" val="3520341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mission was called Bodyguard: Two teams had to battle each other where one team are the assassins who stand in a circle with a president and a bodyguard from the other team in the middle. Assassins try to hit the president with the ball while his bodyguard tries to stop it happening. No one can move when they have a ball. A bodyguard can catch a ball and throw it at an assassin to eliminate then. The team whose president lasts the longest wins a point from the round.</a:t>
            </a:r>
            <a:endParaRPr lang="en-US" dirty="0"/>
          </a:p>
        </p:txBody>
      </p:sp>
      <p:sp>
        <p:nvSpPr>
          <p:cNvPr id="4" name="Slide Number Placeholder 3"/>
          <p:cNvSpPr>
            <a:spLocks noGrp="1"/>
          </p:cNvSpPr>
          <p:nvPr>
            <p:ph type="sldNum" sz="quarter" idx="10"/>
          </p:nvPr>
        </p:nvSpPr>
        <p:spPr/>
        <p:txBody>
          <a:bodyPr/>
          <a:lstStyle/>
          <a:p>
            <a:fld id="{20E3141B-0B0F-304E-A8EA-08A06D51A79B}" type="slidenum">
              <a:rPr lang="en-US" smtClean="0"/>
              <a:t>5</a:t>
            </a:fld>
            <a:endParaRPr lang="en-US"/>
          </a:p>
        </p:txBody>
      </p:sp>
    </p:spTree>
    <p:extLst>
      <p:ext uri="{BB962C8B-B14F-4D97-AF65-F5344CB8AC3E}">
        <p14:creationId xmlns:p14="http://schemas.microsoft.com/office/powerpoint/2010/main" val="309025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mission was called Bodyguard: Two teams had to battle each other where one team are the assassins who stand in a circle with a president and a bodyguard from the other team in the middle. Assassins try to hit the president with the ball while his bodyguard tries to stop it happening. No one can move when they have a ball. A bodyguard can catch a ball and throw it at an assassin to eliminate then. The team whose president lasts the longest wins a point from the round.</a:t>
            </a:r>
            <a:endParaRPr lang="en-US" dirty="0"/>
          </a:p>
        </p:txBody>
      </p:sp>
      <p:sp>
        <p:nvSpPr>
          <p:cNvPr id="4" name="Slide Number Placeholder 3"/>
          <p:cNvSpPr>
            <a:spLocks noGrp="1"/>
          </p:cNvSpPr>
          <p:nvPr>
            <p:ph type="sldNum" sz="quarter" idx="10"/>
          </p:nvPr>
        </p:nvSpPr>
        <p:spPr/>
        <p:txBody>
          <a:bodyPr/>
          <a:lstStyle/>
          <a:p>
            <a:fld id="{20E3141B-0B0F-304E-A8EA-08A06D51A79B}" type="slidenum">
              <a:rPr lang="en-US" smtClean="0"/>
              <a:t>6</a:t>
            </a:fld>
            <a:endParaRPr lang="en-US"/>
          </a:p>
        </p:txBody>
      </p:sp>
    </p:spTree>
    <p:extLst>
      <p:ext uri="{BB962C8B-B14F-4D97-AF65-F5344CB8AC3E}">
        <p14:creationId xmlns:p14="http://schemas.microsoft.com/office/powerpoint/2010/main" val="2870774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mission was called Bodyguard: Two teams had to battle each other where one team are the assassins who stand in a circle with a president and a bodyguard from the other team in the middle. Assassins try to hit the president with the ball while his bodyguard tries to stop it happening. No one can move when they have a ball. A bodyguard can catch a ball and throw it at an assassin to eliminate then. The team whose president lasts the longest wins a point from the round.</a:t>
            </a:r>
            <a:endParaRPr lang="en-US" dirty="0"/>
          </a:p>
        </p:txBody>
      </p:sp>
      <p:sp>
        <p:nvSpPr>
          <p:cNvPr id="4" name="Slide Number Placeholder 3"/>
          <p:cNvSpPr>
            <a:spLocks noGrp="1"/>
          </p:cNvSpPr>
          <p:nvPr>
            <p:ph type="sldNum" sz="quarter" idx="10"/>
          </p:nvPr>
        </p:nvSpPr>
        <p:spPr/>
        <p:txBody>
          <a:bodyPr/>
          <a:lstStyle/>
          <a:p>
            <a:fld id="{20E3141B-0B0F-304E-A8EA-08A06D51A79B}" type="slidenum">
              <a:rPr lang="en-US" smtClean="0"/>
              <a:t>7</a:t>
            </a:fld>
            <a:endParaRPr lang="en-US"/>
          </a:p>
        </p:txBody>
      </p:sp>
    </p:spTree>
    <p:extLst>
      <p:ext uri="{BB962C8B-B14F-4D97-AF65-F5344CB8AC3E}">
        <p14:creationId xmlns:p14="http://schemas.microsoft.com/office/powerpoint/2010/main" val="2611690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mission was called Bodyguard: Two teams had to battle each other where one team are the assassins who stand in a circle with a president and a bodyguard from the other team in the middle. Assassins try to hit the president with the ball while his bodyguard tries to stop it happening. No one can move when they have a ball. A bodyguard can catch a ball and throw it at an assassin to eliminate then. The team whose president lasts the longest wins a point from the round.</a:t>
            </a:r>
            <a:endParaRPr lang="en-US" dirty="0"/>
          </a:p>
        </p:txBody>
      </p:sp>
      <p:sp>
        <p:nvSpPr>
          <p:cNvPr id="4" name="Slide Number Placeholder 3"/>
          <p:cNvSpPr>
            <a:spLocks noGrp="1"/>
          </p:cNvSpPr>
          <p:nvPr>
            <p:ph type="sldNum" sz="quarter" idx="10"/>
          </p:nvPr>
        </p:nvSpPr>
        <p:spPr/>
        <p:txBody>
          <a:bodyPr/>
          <a:lstStyle/>
          <a:p>
            <a:fld id="{20E3141B-0B0F-304E-A8EA-08A06D51A79B}" type="slidenum">
              <a:rPr lang="en-US" smtClean="0"/>
              <a:t>8</a:t>
            </a:fld>
            <a:endParaRPr lang="en-US"/>
          </a:p>
        </p:txBody>
      </p:sp>
    </p:spTree>
    <p:extLst>
      <p:ext uri="{BB962C8B-B14F-4D97-AF65-F5344CB8AC3E}">
        <p14:creationId xmlns:p14="http://schemas.microsoft.com/office/powerpoint/2010/main" val="913721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mission was called Bodyguard: Two teams had to battle each other where one team are the assassins who stand in a circle with a president and a bodyguard from the other team in the middle. Assassins try to hit the president with the ball while his bodyguard tries to stop it happening. No one can move when they have a ball. A bodyguard can catch a ball and throw it at an assassin to eliminate then. The team whose president lasts the longest wins a point from the round.</a:t>
            </a:r>
            <a:endParaRPr lang="en-US" dirty="0"/>
          </a:p>
        </p:txBody>
      </p:sp>
      <p:sp>
        <p:nvSpPr>
          <p:cNvPr id="4" name="Slide Number Placeholder 3"/>
          <p:cNvSpPr>
            <a:spLocks noGrp="1"/>
          </p:cNvSpPr>
          <p:nvPr>
            <p:ph type="sldNum" sz="quarter" idx="10"/>
          </p:nvPr>
        </p:nvSpPr>
        <p:spPr/>
        <p:txBody>
          <a:bodyPr/>
          <a:lstStyle/>
          <a:p>
            <a:fld id="{20E3141B-0B0F-304E-A8EA-08A06D51A79B}" type="slidenum">
              <a:rPr lang="en-US" smtClean="0"/>
              <a:t>9</a:t>
            </a:fld>
            <a:endParaRPr lang="en-US"/>
          </a:p>
        </p:txBody>
      </p:sp>
    </p:spTree>
    <p:extLst>
      <p:ext uri="{BB962C8B-B14F-4D97-AF65-F5344CB8AC3E}">
        <p14:creationId xmlns:p14="http://schemas.microsoft.com/office/powerpoint/2010/main" val="1804433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mission was Apples of Eden: Teens had to search for apples hidden on the property. The guards who are patrolling have clues to their  location. The more apples you find the more points you will earn for your teams.</a:t>
            </a:r>
            <a:endParaRPr lang="en-US" dirty="0"/>
          </a:p>
        </p:txBody>
      </p:sp>
      <p:sp>
        <p:nvSpPr>
          <p:cNvPr id="4" name="Slide Number Placeholder 3"/>
          <p:cNvSpPr>
            <a:spLocks noGrp="1"/>
          </p:cNvSpPr>
          <p:nvPr>
            <p:ph type="sldNum" sz="quarter" idx="10"/>
          </p:nvPr>
        </p:nvSpPr>
        <p:spPr/>
        <p:txBody>
          <a:bodyPr/>
          <a:lstStyle/>
          <a:p>
            <a:fld id="{20E3141B-0B0F-304E-A8EA-08A06D51A79B}" type="slidenum">
              <a:rPr lang="en-US" smtClean="0"/>
              <a:t>10</a:t>
            </a:fld>
            <a:endParaRPr lang="en-US"/>
          </a:p>
        </p:txBody>
      </p:sp>
    </p:spTree>
    <p:extLst>
      <p:ext uri="{BB962C8B-B14F-4D97-AF65-F5344CB8AC3E}">
        <p14:creationId xmlns:p14="http://schemas.microsoft.com/office/powerpoint/2010/main" val="3433126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249CD5-BF97-5642-8953-B4881F470BDD}" type="datetimeFigureOut">
              <a:rPr lang="en-US" smtClean="0"/>
              <a:t>15/01/24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CF54AF-6F84-F042-A254-339A4E713A3F}" type="slidenum">
              <a:rPr lang="en-US" smtClean="0"/>
              <a:t>‹#›</a:t>
            </a:fld>
            <a:endParaRPr lang="en-US"/>
          </a:p>
        </p:txBody>
      </p:sp>
    </p:spTree>
    <p:extLst>
      <p:ext uri="{BB962C8B-B14F-4D97-AF65-F5344CB8AC3E}">
        <p14:creationId xmlns:p14="http://schemas.microsoft.com/office/powerpoint/2010/main" val="260956354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249CD5-BF97-5642-8953-B4881F470BDD}" type="datetimeFigureOut">
              <a:rPr lang="en-US" smtClean="0"/>
              <a:t>15/01/24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CF54AF-6F84-F042-A254-339A4E713A3F}" type="slidenum">
              <a:rPr lang="en-US" smtClean="0"/>
              <a:t>‹#›</a:t>
            </a:fld>
            <a:endParaRPr lang="en-US"/>
          </a:p>
        </p:txBody>
      </p:sp>
    </p:spTree>
    <p:extLst>
      <p:ext uri="{BB962C8B-B14F-4D97-AF65-F5344CB8AC3E}">
        <p14:creationId xmlns:p14="http://schemas.microsoft.com/office/powerpoint/2010/main" val="283280350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249CD5-BF97-5642-8953-B4881F470BDD}" type="datetimeFigureOut">
              <a:rPr lang="en-US" smtClean="0"/>
              <a:t>15/01/24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CF54AF-6F84-F042-A254-339A4E713A3F}" type="slidenum">
              <a:rPr lang="en-US" smtClean="0"/>
              <a:t>‹#›</a:t>
            </a:fld>
            <a:endParaRPr lang="en-US"/>
          </a:p>
        </p:txBody>
      </p:sp>
    </p:spTree>
    <p:extLst>
      <p:ext uri="{BB962C8B-B14F-4D97-AF65-F5344CB8AC3E}">
        <p14:creationId xmlns:p14="http://schemas.microsoft.com/office/powerpoint/2010/main" val="405247835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249CD5-BF97-5642-8953-B4881F470BDD}" type="datetimeFigureOut">
              <a:rPr lang="en-US" smtClean="0"/>
              <a:t>15/01/24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CF54AF-6F84-F042-A254-339A4E713A3F}" type="slidenum">
              <a:rPr lang="en-US" smtClean="0"/>
              <a:t>‹#›</a:t>
            </a:fld>
            <a:endParaRPr lang="en-US"/>
          </a:p>
        </p:txBody>
      </p:sp>
    </p:spTree>
    <p:extLst>
      <p:ext uri="{BB962C8B-B14F-4D97-AF65-F5344CB8AC3E}">
        <p14:creationId xmlns:p14="http://schemas.microsoft.com/office/powerpoint/2010/main" val="35084891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249CD5-BF97-5642-8953-B4881F470BDD}" type="datetimeFigureOut">
              <a:rPr lang="en-US" smtClean="0"/>
              <a:t>15/01/24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CF54AF-6F84-F042-A254-339A4E713A3F}" type="slidenum">
              <a:rPr lang="en-US" smtClean="0"/>
              <a:t>‹#›</a:t>
            </a:fld>
            <a:endParaRPr lang="en-US"/>
          </a:p>
        </p:txBody>
      </p:sp>
    </p:spTree>
    <p:extLst>
      <p:ext uri="{BB962C8B-B14F-4D97-AF65-F5344CB8AC3E}">
        <p14:creationId xmlns:p14="http://schemas.microsoft.com/office/powerpoint/2010/main" val="249272701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249CD5-BF97-5642-8953-B4881F470BDD}" type="datetimeFigureOut">
              <a:rPr lang="en-US" smtClean="0"/>
              <a:t>15/01/24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CF54AF-6F84-F042-A254-339A4E713A3F}" type="slidenum">
              <a:rPr lang="en-US" smtClean="0"/>
              <a:t>‹#›</a:t>
            </a:fld>
            <a:endParaRPr lang="en-US"/>
          </a:p>
        </p:txBody>
      </p:sp>
    </p:spTree>
    <p:extLst>
      <p:ext uri="{BB962C8B-B14F-4D97-AF65-F5344CB8AC3E}">
        <p14:creationId xmlns:p14="http://schemas.microsoft.com/office/powerpoint/2010/main" val="56001713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249CD5-BF97-5642-8953-B4881F470BDD}" type="datetimeFigureOut">
              <a:rPr lang="en-US" smtClean="0"/>
              <a:t>15/01/24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CF54AF-6F84-F042-A254-339A4E713A3F}" type="slidenum">
              <a:rPr lang="en-US" smtClean="0"/>
              <a:t>‹#›</a:t>
            </a:fld>
            <a:endParaRPr lang="en-US"/>
          </a:p>
        </p:txBody>
      </p:sp>
    </p:spTree>
    <p:extLst>
      <p:ext uri="{BB962C8B-B14F-4D97-AF65-F5344CB8AC3E}">
        <p14:creationId xmlns:p14="http://schemas.microsoft.com/office/powerpoint/2010/main" val="162767437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249CD5-BF97-5642-8953-B4881F470BDD}" type="datetimeFigureOut">
              <a:rPr lang="en-US" smtClean="0"/>
              <a:t>15/01/24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CF54AF-6F84-F042-A254-339A4E713A3F}" type="slidenum">
              <a:rPr lang="en-US" smtClean="0"/>
              <a:t>‹#›</a:t>
            </a:fld>
            <a:endParaRPr lang="en-US"/>
          </a:p>
        </p:txBody>
      </p:sp>
    </p:spTree>
    <p:extLst>
      <p:ext uri="{BB962C8B-B14F-4D97-AF65-F5344CB8AC3E}">
        <p14:creationId xmlns:p14="http://schemas.microsoft.com/office/powerpoint/2010/main" val="133731808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249CD5-BF97-5642-8953-B4881F470BDD}" type="datetimeFigureOut">
              <a:rPr lang="en-US" smtClean="0"/>
              <a:t>15/01/24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CF54AF-6F84-F042-A254-339A4E713A3F}" type="slidenum">
              <a:rPr lang="en-US" smtClean="0"/>
              <a:t>‹#›</a:t>
            </a:fld>
            <a:endParaRPr lang="en-US"/>
          </a:p>
        </p:txBody>
      </p:sp>
    </p:spTree>
    <p:extLst>
      <p:ext uri="{BB962C8B-B14F-4D97-AF65-F5344CB8AC3E}">
        <p14:creationId xmlns:p14="http://schemas.microsoft.com/office/powerpoint/2010/main" val="111799089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249CD5-BF97-5642-8953-B4881F470BDD}" type="datetimeFigureOut">
              <a:rPr lang="en-US" smtClean="0"/>
              <a:t>15/01/24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CF54AF-6F84-F042-A254-339A4E713A3F}" type="slidenum">
              <a:rPr lang="en-US" smtClean="0"/>
              <a:t>‹#›</a:t>
            </a:fld>
            <a:endParaRPr lang="en-US"/>
          </a:p>
        </p:txBody>
      </p:sp>
    </p:spTree>
    <p:extLst>
      <p:ext uri="{BB962C8B-B14F-4D97-AF65-F5344CB8AC3E}">
        <p14:creationId xmlns:p14="http://schemas.microsoft.com/office/powerpoint/2010/main" val="359999427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249CD5-BF97-5642-8953-B4881F470BDD}" type="datetimeFigureOut">
              <a:rPr lang="en-US" smtClean="0"/>
              <a:t>15/01/24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CF54AF-6F84-F042-A254-339A4E713A3F}" type="slidenum">
              <a:rPr lang="en-US" smtClean="0"/>
              <a:t>‹#›</a:t>
            </a:fld>
            <a:endParaRPr lang="en-US"/>
          </a:p>
        </p:txBody>
      </p:sp>
    </p:spTree>
    <p:extLst>
      <p:ext uri="{BB962C8B-B14F-4D97-AF65-F5344CB8AC3E}">
        <p14:creationId xmlns:p14="http://schemas.microsoft.com/office/powerpoint/2010/main" val="256900608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249CD5-BF97-5642-8953-B4881F470BDD}" type="datetimeFigureOut">
              <a:rPr lang="en-US" smtClean="0"/>
              <a:t>15/01/24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CF54AF-6F84-F042-A254-339A4E713A3F}" type="slidenum">
              <a:rPr lang="en-US" smtClean="0"/>
              <a:t>‹#›</a:t>
            </a:fld>
            <a:endParaRPr lang="en-US"/>
          </a:p>
        </p:txBody>
      </p:sp>
    </p:spTree>
    <p:extLst>
      <p:ext uri="{BB962C8B-B14F-4D97-AF65-F5344CB8AC3E}">
        <p14:creationId xmlns:p14="http://schemas.microsoft.com/office/powerpoint/2010/main" val="231993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file://localhost/Users/marktittley/Desktop/_Show/IMG_0076.jpg" TargetMode="External"/><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file://localhost/Users/marktittley/Desktop/_Show/IMG_0077.jpg" TargetMode="External"/><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file://localhost/Users/marktittley/Desktop/_Show/IMG_0085.jpg" TargetMode="External"/><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file://localhost/Users/marktittley/Desktop/_Show/IMG_0091.jpg" TargetMode="External"/><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file://localhost/Users/marktittley/Desktop/_Show/IMG_0099.jpg" TargetMode="External"/><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file://localhost/Users/marktittley/Desktop/_Show/IMG_0101.jpg" TargetMode="External"/><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file://localhost/Users/marktittley/Desktop/_Show/IMG_0106.jpg" TargetMode="External"/><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file://localhost/Users/marktittley/Desktop/_Show/IMG_0115.JPG" TargetMode="External"/><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file://localhost/Users/marktittley/Desktop/_Show/IMG_0121.jpg" TargetMode="External"/><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file://localhost/Users/marktittley/Desktop/_Show/IMG_0131.jpg" TargetMode="External"/><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file://localhost/Users/marktittley/Desktop/_Show/IMG_0029.jpg"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g"/><Relationship Id="rId3" Type="http://schemas.openxmlformats.org/officeDocument/2006/relationships/image" Target="file://localhost/Users/marktittley/Desktop/_Show/IMG_0136.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file://localhost/Users/marktittley/Desktop/_Show/IMG_0033.jpg" TargetMode="External"/><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file://localhost/Users/marktittley/Desktop/_Show/IMG_0034.jpg" TargetMode="External"/><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file://localhost/Users/marktittley/Desktop/_Show/IMG_0039.jpg" TargetMode="External"/><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file://localhost/Users/marktittley/Desktop/_Show/IMG_0040.jpg" TargetMode="External"/><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file://localhost/Users/marktittley/Desktop/_Show/IMG_0045.JPG" TargetMode="External"/><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file://localhost/Users/marktittley/Desktop/_Show/IMG_0048.JPG" TargetMode="External"/><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file://localhost/Users/marktittley/Desktop/_Show/IMG_0056.jpg" TargetMode="External"/><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72063548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G_0076.jpg" descr="/Users/marktittley/Desktop/_Show/IMG_0076.jpg"/>
          <p:cNvPicPr>
            <a:picLocks/>
          </p:cNvPicPr>
          <p:nvPr/>
        </p:nvPicPr>
        <p:blipFill rotWithShape="1">
          <a:blip r:embed="rId3" r:link="rId4">
            <a:extLst>
              <a:ext uri="{28A0092B-C50C-407E-A947-70E740481C1C}">
                <a14:useLocalDpi xmlns:a14="http://schemas.microsoft.com/office/drawing/2010/main" val="0"/>
              </a:ext>
            </a:extLst>
          </a:blip>
          <a:srcRect l="5692" r="5692"/>
          <a:stretch/>
        </p:blipFill>
        <p:spPr>
          <a:xfrm>
            <a:off x="0" y="-10583"/>
            <a:ext cx="9144000" cy="6879166"/>
          </a:xfrm>
          <a:prstGeom prst="rect">
            <a:avLst/>
          </a:prstGeom>
        </p:spPr>
      </p:pic>
    </p:spTree>
    <p:extLst>
      <p:ext uri="{BB962C8B-B14F-4D97-AF65-F5344CB8AC3E}">
        <p14:creationId xmlns:p14="http://schemas.microsoft.com/office/powerpoint/2010/main" val="87192652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G_0077.jpg" descr="/Users/marktittley/Desktop/_Show/IMG_0077.jpg"/>
          <p:cNvPicPr>
            <a:picLocks/>
          </p:cNvPicPr>
          <p:nvPr/>
        </p:nvPicPr>
        <p:blipFill rotWithShape="1">
          <a:blip r:embed="rId3" r:link="rId4">
            <a:extLst>
              <a:ext uri="{28A0092B-C50C-407E-A947-70E740481C1C}">
                <a14:useLocalDpi xmlns:a14="http://schemas.microsoft.com/office/drawing/2010/main" val="0"/>
              </a:ext>
            </a:extLst>
          </a:blip>
          <a:srcRect l="11111"/>
          <a:stretch/>
        </p:blipFill>
        <p:spPr>
          <a:xfrm>
            <a:off x="0" y="0"/>
            <a:ext cx="9144000" cy="6858000"/>
          </a:xfrm>
          <a:prstGeom prst="rect">
            <a:avLst/>
          </a:prstGeom>
        </p:spPr>
      </p:pic>
    </p:spTree>
    <p:extLst>
      <p:ext uri="{BB962C8B-B14F-4D97-AF65-F5344CB8AC3E}">
        <p14:creationId xmlns:p14="http://schemas.microsoft.com/office/powerpoint/2010/main" val="156571240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G_0085.jpg" descr="/Users/marktittley/Desktop/_Show/IMG_0085.jpg"/>
          <p:cNvPicPr>
            <a:picLocks/>
          </p:cNvPicPr>
          <p:nvPr/>
        </p:nvPicPr>
        <p:blipFill rotWithShape="1">
          <a:blip r:embed="rId3" r:link="rId4">
            <a:extLst>
              <a:ext uri="{28A0092B-C50C-407E-A947-70E740481C1C}">
                <a14:useLocalDpi xmlns:a14="http://schemas.microsoft.com/office/drawing/2010/main" val="0"/>
              </a:ext>
            </a:extLst>
          </a:blip>
          <a:srcRect l="1234" r="9876"/>
          <a:stretch/>
        </p:blipFill>
        <p:spPr>
          <a:xfrm>
            <a:off x="0" y="0"/>
            <a:ext cx="9144000" cy="6858000"/>
          </a:xfrm>
          <a:prstGeom prst="rect">
            <a:avLst/>
          </a:prstGeom>
        </p:spPr>
      </p:pic>
    </p:spTree>
    <p:extLst>
      <p:ext uri="{BB962C8B-B14F-4D97-AF65-F5344CB8AC3E}">
        <p14:creationId xmlns:p14="http://schemas.microsoft.com/office/powerpoint/2010/main" val="402562751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G_0091.jpg" descr="/Users/marktittley/Desktop/_Show/IMG_0091.jpg"/>
          <p:cNvPicPr>
            <a:picLocks/>
          </p:cNvPicPr>
          <p:nvPr/>
        </p:nvPicPr>
        <p:blipFill rotWithShape="1">
          <a:blip r:embed="rId3" r:link="rId4">
            <a:extLst>
              <a:ext uri="{28A0092B-C50C-407E-A947-70E740481C1C}">
                <a14:useLocalDpi xmlns:a14="http://schemas.microsoft.com/office/drawing/2010/main" val="0"/>
              </a:ext>
            </a:extLst>
          </a:blip>
          <a:srcRect r="12253"/>
          <a:stretch/>
        </p:blipFill>
        <p:spPr>
          <a:xfrm>
            <a:off x="-192592" y="0"/>
            <a:ext cx="9336592" cy="6863080"/>
          </a:xfrm>
          <a:prstGeom prst="rect">
            <a:avLst/>
          </a:prstGeom>
        </p:spPr>
      </p:pic>
    </p:spTree>
    <p:extLst>
      <p:ext uri="{BB962C8B-B14F-4D97-AF65-F5344CB8AC3E}">
        <p14:creationId xmlns:p14="http://schemas.microsoft.com/office/powerpoint/2010/main" val="281337963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G_0099.jpg" descr="/Users/marktittley/Desktop/_Show/IMG_0099.jpg"/>
          <p:cNvPicPr>
            <a:picLocks/>
          </p:cNvPicPr>
          <p:nvPr/>
        </p:nvPicPr>
        <p:blipFill rotWithShape="1">
          <a:blip r:embed="rId3" r:link="rId4">
            <a:extLst>
              <a:ext uri="{28A0092B-C50C-407E-A947-70E740481C1C}">
                <a14:useLocalDpi xmlns:a14="http://schemas.microsoft.com/office/drawing/2010/main" val="0"/>
              </a:ext>
            </a:extLst>
          </a:blip>
          <a:srcRect l="2624" r="8487"/>
          <a:stretch/>
        </p:blipFill>
        <p:spPr>
          <a:xfrm>
            <a:off x="0" y="0"/>
            <a:ext cx="9144000" cy="6858000"/>
          </a:xfrm>
          <a:prstGeom prst="rect">
            <a:avLst/>
          </a:prstGeom>
        </p:spPr>
      </p:pic>
    </p:spTree>
    <p:extLst>
      <p:ext uri="{BB962C8B-B14F-4D97-AF65-F5344CB8AC3E}">
        <p14:creationId xmlns:p14="http://schemas.microsoft.com/office/powerpoint/2010/main" val="193272224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G_0101.jpg" descr="/Users/marktittley/Desktop/_Show/IMG_0101.jpg"/>
          <p:cNvPicPr>
            <a:picLocks/>
          </p:cNvPicPr>
          <p:nvPr/>
        </p:nvPicPr>
        <p:blipFill rotWithShape="1">
          <a:blip r:embed="rId3" r:link="rId4">
            <a:extLst>
              <a:ext uri="{28A0092B-C50C-407E-A947-70E740481C1C}">
                <a14:useLocalDpi xmlns:a14="http://schemas.microsoft.com/office/drawing/2010/main" val="0"/>
              </a:ext>
            </a:extLst>
          </a:blip>
          <a:srcRect l="5556" r="5556"/>
          <a:stretch/>
        </p:blipFill>
        <p:spPr>
          <a:xfrm>
            <a:off x="0" y="0"/>
            <a:ext cx="9144000" cy="6858000"/>
          </a:xfrm>
          <a:prstGeom prst="rect">
            <a:avLst/>
          </a:prstGeom>
        </p:spPr>
      </p:pic>
    </p:spTree>
    <p:extLst>
      <p:ext uri="{BB962C8B-B14F-4D97-AF65-F5344CB8AC3E}">
        <p14:creationId xmlns:p14="http://schemas.microsoft.com/office/powerpoint/2010/main" val="405461691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G_0106.jpg" descr="/Users/marktittley/Desktop/_Show/IMG_0106.jpg"/>
          <p:cNvPicPr>
            <a:picLocks/>
          </p:cNvPicPr>
          <p:nvPr/>
        </p:nvPicPr>
        <p:blipFill rotWithShape="1">
          <a:blip r:embed="rId3" r:link="rId4">
            <a:extLst>
              <a:ext uri="{28A0092B-C50C-407E-A947-70E740481C1C}">
                <a14:useLocalDpi xmlns:a14="http://schemas.microsoft.com/office/drawing/2010/main" val="0"/>
              </a:ext>
            </a:extLst>
          </a:blip>
          <a:srcRect l="11111"/>
          <a:stretch/>
        </p:blipFill>
        <p:spPr>
          <a:xfrm>
            <a:off x="0" y="0"/>
            <a:ext cx="9144000" cy="6858000"/>
          </a:xfrm>
          <a:prstGeom prst="rect">
            <a:avLst/>
          </a:prstGeom>
        </p:spPr>
      </p:pic>
    </p:spTree>
    <p:extLst>
      <p:ext uri="{BB962C8B-B14F-4D97-AF65-F5344CB8AC3E}">
        <p14:creationId xmlns:p14="http://schemas.microsoft.com/office/powerpoint/2010/main" val="141527394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G_0115.JPG" descr="/Users/marktittley/Desktop/_Show/IMG_0115.JPG"/>
          <p:cNvPicPr>
            <a:picLocks/>
          </p:cNvPicPr>
          <p:nvPr/>
        </p:nvPicPr>
        <p:blipFill rotWithShape="1">
          <a:blip r:embed="rId3" r:link="rId4">
            <a:extLst>
              <a:ext uri="{28A0092B-C50C-407E-A947-70E740481C1C}">
                <a14:useLocalDpi xmlns:a14="http://schemas.microsoft.com/office/drawing/2010/main" val="0"/>
              </a:ext>
            </a:extLst>
          </a:blip>
          <a:srcRect l="3641" r="9662"/>
          <a:stretch/>
        </p:blipFill>
        <p:spPr>
          <a:xfrm>
            <a:off x="0" y="0"/>
            <a:ext cx="9144000" cy="6873240"/>
          </a:xfrm>
          <a:prstGeom prst="rect">
            <a:avLst/>
          </a:prstGeom>
        </p:spPr>
      </p:pic>
    </p:spTree>
    <p:extLst>
      <p:ext uri="{BB962C8B-B14F-4D97-AF65-F5344CB8AC3E}">
        <p14:creationId xmlns:p14="http://schemas.microsoft.com/office/powerpoint/2010/main" val="197222136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G_0121.jpg" descr="/Users/marktittley/Desktop/_Show/IMG_0121.jpg"/>
          <p:cNvPicPr>
            <a:picLocks/>
          </p:cNvPicPr>
          <p:nvPr/>
        </p:nvPicPr>
        <p:blipFill rotWithShape="1">
          <a:blip r:embed="rId3" r:link="rId4">
            <a:extLst>
              <a:ext uri="{28A0092B-C50C-407E-A947-70E740481C1C}">
                <a14:useLocalDpi xmlns:a14="http://schemas.microsoft.com/office/drawing/2010/main" val="0"/>
              </a:ext>
            </a:extLst>
          </a:blip>
          <a:srcRect r="11111"/>
          <a:stretch/>
        </p:blipFill>
        <p:spPr>
          <a:xfrm>
            <a:off x="0" y="0"/>
            <a:ext cx="9144000" cy="6858000"/>
          </a:xfrm>
          <a:prstGeom prst="rect">
            <a:avLst/>
          </a:prstGeom>
        </p:spPr>
      </p:pic>
    </p:spTree>
    <p:extLst>
      <p:ext uri="{BB962C8B-B14F-4D97-AF65-F5344CB8AC3E}">
        <p14:creationId xmlns:p14="http://schemas.microsoft.com/office/powerpoint/2010/main" val="357244585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G_0131.jpg" descr="/Users/marktittley/Desktop/_Show/IMG_0131.jpg"/>
          <p:cNvPicPr>
            <a:picLocks/>
          </p:cNvPicPr>
          <p:nvPr/>
        </p:nvPicPr>
        <p:blipFill rotWithShape="1">
          <a:blip r:embed="rId3" r:link="rId4">
            <a:extLst>
              <a:ext uri="{28A0092B-C50C-407E-A947-70E740481C1C}">
                <a14:useLocalDpi xmlns:a14="http://schemas.microsoft.com/office/drawing/2010/main" val="0"/>
              </a:ext>
            </a:extLst>
          </a:blip>
          <a:srcRect l="2006" r="9105"/>
          <a:stretch/>
        </p:blipFill>
        <p:spPr>
          <a:xfrm>
            <a:off x="-1" y="0"/>
            <a:ext cx="9144001" cy="6858000"/>
          </a:xfrm>
          <a:prstGeom prst="rect">
            <a:avLst/>
          </a:prstGeom>
        </p:spPr>
      </p:pic>
    </p:spTree>
    <p:extLst>
      <p:ext uri="{BB962C8B-B14F-4D97-AF65-F5344CB8AC3E}">
        <p14:creationId xmlns:p14="http://schemas.microsoft.com/office/powerpoint/2010/main" val="184392076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G_0029.jpg" descr="/Users/marktittley/Desktop/_Show/IMG_0029.jpg"/>
          <p:cNvPicPr>
            <a:picLocks/>
          </p:cNvPicPr>
          <p:nvPr/>
        </p:nvPicPr>
        <p:blipFill rotWithShape="1">
          <a:blip r:embed="rId3" r:link="rId4">
            <a:extLst>
              <a:ext uri="{28A0092B-C50C-407E-A947-70E740481C1C}">
                <a14:useLocalDpi xmlns:a14="http://schemas.microsoft.com/office/drawing/2010/main" val="0"/>
              </a:ext>
            </a:extLst>
          </a:blip>
          <a:srcRect l="6160" t="6696" r="11318"/>
          <a:stretch/>
        </p:blipFill>
        <p:spPr>
          <a:xfrm>
            <a:off x="0" y="0"/>
            <a:ext cx="9144000" cy="6858000"/>
          </a:xfrm>
          <a:prstGeom prst="rect">
            <a:avLst/>
          </a:prstGeom>
        </p:spPr>
      </p:pic>
    </p:spTree>
    <p:extLst>
      <p:ext uri="{BB962C8B-B14F-4D97-AF65-F5344CB8AC3E}">
        <p14:creationId xmlns:p14="http://schemas.microsoft.com/office/powerpoint/2010/main" val="80722545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G_0136.jpg" descr="/Users/marktittley/Desktop/_Show/IMG_0136.jpg"/>
          <p:cNvPicPr>
            <a:picLocks/>
          </p:cNvPicPr>
          <p:nvPr/>
        </p:nvPicPr>
        <p:blipFill rotWithShape="1">
          <a:blip r:embed="rId2" r:link="rId3">
            <a:extLst>
              <a:ext uri="{28A0092B-C50C-407E-A947-70E740481C1C}">
                <a14:useLocalDpi xmlns:a14="http://schemas.microsoft.com/office/drawing/2010/main" val="0"/>
              </a:ext>
            </a:extLst>
          </a:blip>
          <a:srcRect r="11111"/>
          <a:stretch/>
        </p:blipFill>
        <p:spPr>
          <a:xfrm>
            <a:off x="0" y="0"/>
            <a:ext cx="9144000" cy="6858000"/>
          </a:xfrm>
          <a:prstGeom prst="rect">
            <a:avLst/>
          </a:prstGeom>
        </p:spPr>
      </p:pic>
    </p:spTree>
    <p:extLst>
      <p:ext uri="{BB962C8B-B14F-4D97-AF65-F5344CB8AC3E}">
        <p14:creationId xmlns:p14="http://schemas.microsoft.com/office/powerpoint/2010/main" val="320511568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G_0033.jpg" descr="/Users/marktittley/Desktop/_Show/IMG_0033.jpg"/>
          <p:cNvPicPr>
            <a:picLocks/>
          </p:cNvPicPr>
          <p:nvPr/>
        </p:nvPicPr>
        <p:blipFill rotWithShape="1">
          <a:blip r:embed="rId3" r:link="rId4">
            <a:extLst>
              <a:ext uri="{28A0092B-C50C-407E-A947-70E740481C1C}">
                <a14:useLocalDpi xmlns:a14="http://schemas.microsoft.com/office/drawing/2010/main" val="0"/>
              </a:ext>
            </a:extLst>
          </a:blip>
          <a:srcRect l="20340"/>
          <a:stretch/>
        </p:blipFill>
        <p:spPr>
          <a:xfrm>
            <a:off x="0" y="0"/>
            <a:ext cx="9144000" cy="6868160"/>
          </a:xfrm>
          <a:prstGeom prst="rect">
            <a:avLst/>
          </a:prstGeom>
        </p:spPr>
      </p:pic>
    </p:spTree>
    <p:extLst>
      <p:ext uri="{BB962C8B-B14F-4D97-AF65-F5344CB8AC3E}">
        <p14:creationId xmlns:p14="http://schemas.microsoft.com/office/powerpoint/2010/main" val="334688372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G_0034.jpg" descr="/Users/marktittley/Desktop/_Show/IMG_0034.jpg"/>
          <p:cNvPicPr>
            <a:picLocks/>
          </p:cNvPicPr>
          <p:nvPr/>
        </p:nvPicPr>
        <p:blipFill rotWithShape="1">
          <a:blip r:embed="rId3" r:link="rId4">
            <a:extLst>
              <a:ext uri="{28A0092B-C50C-407E-A947-70E740481C1C}">
                <a14:useLocalDpi xmlns:a14="http://schemas.microsoft.com/office/drawing/2010/main" val="0"/>
              </a:ext>
            </a:extLst>
          </a:blip>
          <a:srcRect l="1392" r="7111"/>
          <a:stretch/>
        </p:blipFill>
        <p:spPr>
          <a:xfrm>
            <a:off x="-1" y="0"/>
            <a:ext cx="9144001" cy="6870700"/>
          </a:xfrm>
          <a:prstGeom prst="rect">
            <a:avLst/>
          </a:prstGeom>
        </p:spPr>
      </p:pic>
    </p:spTree>
    <p:extLst>
      <p:ext uri="{BB962C8B-B14F-4D97-AF65-F5344CB8AC3E}">
        <p14:creationId xmlns:p14="http://schemas.microsoft.com/office/powerpoint/2010/main" val="125573261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G_0039.jpg" descr="/Users/marktittley/Desktop/_Show/IMG_0039.jpg"/>
          <p:cNvPicPr>
            <a:picLocks/>
          </p:cNvPicPr>
          <p:nvPr/>
        </p:nvPicPr>
        <p:blipFill rotWithShape="1">
          <a:blip r:embed="rId3" r:link="rId4">
            <a:extLst>
              <a:ext uri="{28A0092B-C50C-407E-A947-70E740481C1C}">
                <a14:useLocalDpi xmlns:a14="http://schemas.microsoft.com/office/drawing/2010/main" val="0"/>
              </a:ext>
            </a:extLst>
          </a:blip>
          <a:srcRect l="5556" r="5556"/>
          <a:stretch/>
        </p:blipFill>
        <p:spPr>
          <a:xfrm>
            <a:off x="0" y="0"/>
            <a:ext cx="9144000" cy="6858000"/>
          </a:xfrm>
          <a:prstGeom prst="rect">
            <a:avLst/>
          </a:prstGeom>
        </p:spPr>
      </p:pic>
    </p:spTree>
    <p:extLst>
      <p:ext uri="{BB962C8B-B14F-4D97-AF65-F5344CB8AC3E}">
        <p14:creationId xmlns:p14="http://schemas.microsoft.com/office/powerpoint/2010/main" val="127733521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G_0040.jpg" descr="/Users/marktittley/Desktop/_Show/IMG_0040.jpg"/>
          <p:cNvPicPr>
            <a:picLocks/>
          </p:cNvPicPr>
          <p:nvPr/>
        </p:nvPicPr>
        <p:blipFill rotWithShape="1">
          <a:blip r:embed="rId3" r:link="rId4">
            <a:extLst>
              <a:ext uri="{28A0092B-C50C-407E-A947-70E740481C1C}">
                <a14:useLocalDpi xmlns:a14="http://schemas.microsoft.com/office/drawing/2010/main" val="0"/>
              </a:ext>
            </a:extLst>
          </a:blip>
          <a:srcRect r="7019"/>
          <a:stretch/>
        </p:blipFill>
        <p:spPr>
          <a:xfrm>
            <a:off x="0" y="0"/>
            <a:ext cx="9144000" cy="6875780"/>
          </a:xfrm>
          <a:prstGeom prst="rect">
            <a:avLst/>
          </a:prstGeom>
        </p:spPr>
      </p:pic>
    </p:spTree>
    <p:extLst>
      <p:ext uri="{BB962C8B-B14F-4D97-AF65-F5344CB8AC3E}">
        <p14:creationId xmlns:p14="http://schemas.microsoft.com/office/powerpoint/2010/main" val="388102433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G_0045.JPG" descr="/Users/marktittley/Desktop/_Show/IMG_0045.JPG"/>
          <p:cNvPicPr>
            <a:picLocks/>
          </p:cNvPicPr>
          <p:nvPr/>
        </p:nvPicPr>
        <p:blipFill rotWithShape="1">
          <a:blip r:embed="rId3" r:link="rId4">
            <a:extLst>
              <a:ext uri="{28A0092B-C50C-407E-A947-70E740481C1C}">
                <a14:useLocalDpi xmlns:a14="http://schemas.microsoft.com/office/drawing/2010/main" val="0"/>
              </a:ext>
            </a:extLst>
          </a:blip>
          <a:srcRect l="11112" r="-1"/>
          <a:stretch/>
        </p:blipFill>
        <p:spPr>
          <a:xfrm>
            <a:off x="0" y="0"/>
            <a:ext cx="9143999" cy="6858000"/>
          </a:xfrm>
          <a:prstGeom prst="rect">
            <a:avLst/>
          </a:prstGeom>
        </p:spPr>
      </p:pic>
    </p:spTree>
    <p:extLst>
      <p:ext uri="{BB962C8B-B14F-4D97-AF65-F5344CB8AC3E}">
        <p14:creationId xmlns:p14="http://schemas.microsoft.com/office/powerpoint/2010/main" val="197681512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G_0048.JPG" descr="/Users/marktittley/Desktop/_Show/IMG_0048.JPG"/>
          <p:cNvPicPr>
            <a:picLocks/>
          </p:cNvPicPr>
          <p:nvPr/>
        </p:nvPicPr>
        <p:blipFill rotWithShape="1">
          <a:blip r:embed="rId3" r:link="rId4">
            <a:extLst>
              <a:ext uri="{28A0092B-C50C-407E-A947-70E740481C1C}">
                <a14:useLocalDpi xmlns:a14="http://schemas.microsoft.com/office/drawing/2010/main" val="0"/>
              </a:ext>
            </a:extLst>
          </a:blip>
          <a:srcRect l="2778" r="8333"/>
          <a:stretch/>
        </p:blipFill>
        <p:spPr>
          <a:xfrm>
            <a:off x="0" y="0"/>
            <a:ext cx="9144000" cy="6858000"/>
          </a:xfrm>
          <a:prstGeom prst="rect">
            <a:avLst/>
          </a:prstGeom>
        </p:spPr>
      </p:pic>
    </p:spTree>
    <p:extLst>
      <p:ext uri="{BB962C8B-B14F-4D97-AF65-F5344CB8AC3E}">
        <p14:creationId xmlns:p14="http://schemas.microsoft.com/office/powerpoint/2010/main" val="166194936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G_0056.jpg" descr="/Users/marktittley/Desktop/_Show/IMG_0056.jpg"/>
          <p:cNvPicPr>
            <a:picLocks/>
          </p:cNvPicPr>
          <p:nvPr/>
        </p:nvPicPr>
        <p:blipFill rotWithShape="1">
          <a:blip r:embed="rId3" r:link="rId4">
            <a:extLst>
              <a:ext uri="{28A0092B-C50C-407E-A947-70E740481C1C}">
                <a14:useLocalDpi xmlns:a14="http://schemas.microsoft.com/office/drawing/2010/main" val="0"/>
              </a:ext>
            </a:extLst>
          </a:blip>
          <a:srcRect l="4219" r="5782"/>
          <a:stretch/>
        </p:blipFill>
        <p:spPr>
          <a:xfrm>
            <a:off x="-1" y="-28363"/>
            <a:ext cx="9144001" cy="6917266"/>
          </a:xfrm>
          <a:prstGeom prst="rect">
            <a:avLst/>
          </a:prstGeom>
        </p:spPr>
      </p:pic>
    </p:spTree>
    <p:extLst>
      <p:ext uri="{BB962C8B-B14F-4D97-AF65-F5344CB8AC3E}">
        <p14:creationId xmlns:p14="http://schemas.microsoft.com/office/powerpoint/2010/main" val="414419916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TotalTime>
  <Words>1082</Words>
  <Application>Microsoft Macintosh PowerPoint</Application>
  <PresentationFormat>On-screen Show (4:3)</PresentationFormat>
  <Paragraphs>36</Paragraphs>
  <Slides>20</Slides>
  <Notes>18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2</cp:revision>
  <dcterms:created xsi:type="dcterms:W3CDTF">2015-01-24T07:03:57Z</dcterms:created>
  <dcterms:modified xsi:type="dcterms:W3CDTF">2015-01-24T07:25:06Z</dcterms:modified>
</cp:coreProperties>
</file>