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8" r:id="rId2"/>
    <p:sldId id="283" r:id="rId3"/>
    <p:sldId id="284" r:id="rId4"/>
    <p:sldId id="286" r:id="rId5"/>
    <p:sldId id="285" r:id="rId6"/>
    <p:sldId id="287" r:id="rId7"/>
    <p:sldId id="289" r:id="rId8"/>
    <p:sldId id="295" r:id="rId9"/>
    <p:sldId id="290" r:id="rId10"/>
    <p:sldId id="291" r:id="rId11"/>
    <p:sldId id="292" r:id="rId12"/>
    <p:sldId id="301" r:id="rId13"/>
    <p:sldId id="293" r:id="rId14"/>
    <p:sldId id="294" r:id="rId15"/>
    <p:sldId id="281" r:id="rId16"/>
    <p:sldId id="296" r:id="rId17"/>
    <p:sldId id="297" r:id="rId18"/>
    <p:sldId id="298" r:id="rId19"/>
    <p:sldId id="299" r:id="rId20"/>
    <p:sldId id="300" r:id="rId21"/>
    <p:sldId id="30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856" y="-104"/>
      </p:cViewPr>
      <p:guideLst>
        <p:guide orient="horz" pos="2160"/>
        <p:guide pos="2880"/>
      </p:guideLst>
    </p:cSldViewPr>
  </p:slideViewPr>
  <p:notesTextViewPr>
    <p:cViewPr>
      <p:scale>
        <a:sx n="100" d="100"/>
        <a:sy n="100" d="100"/>
      </p:scale>
      <p:origin x="0" y="32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B043B7-0D5F-DF46-8C76-2358DF142E16}" type="datetimeFigureOut">
              <a:rPr lang="en-US" smtClean="0"/>
              <a:t>15/07/13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7E3671-10B8-2949-8163-743462C5D93E}" type="slidenum">
              <a:rPr lang="en-US" smtClean="0"/>
              <a:t>‹#›</a:t>
            </a:fld>
            <a:endParaRPr lang="en-US"/>
          </a:p>
        </p:txBody>
      </p:sp>
    </p:spTree>
    <p:extLst>
      <p:ext uri="{BB962C8B-B14F-4D97-AF65-F5344CB8AC3E}">
        <p14:creationId xmlns:p14="http://schemas.microsoft.com/office/powerpoint/2010/main" val="2274099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presentation on what Awesome</a:t>
            </a:r>
            <a:r>
              <a:rPr lang="en-US" baseline="0" dirty="0" smtClean="0"/>
              <a:t> Leaderships is all about. It was written and presented by </a:t>
            </a:r>
            <a:r>
              <a:rPr lang="en-US" baseline="0" dirty="0" err="1" smtClean="0"/>
              <a:t>Thabile</a:t>
            </a:r>
            <a:r>
              <a:rPr lang="en-US" baseline="0" dirty="0" smtClean="0"/>
              <a:t> </a:t>
            </a:r>
            <a:r>
              <a:rPr lang="en-US" baseline="0" dirty="0" err="1" smtClean="0"/>
              <a:t>Chiliza</a:t>
            </a:r>
            <a:r>
              <a:rPr lang="en-US" baseline="0" dirty="0" smtClean="0"/>
              <a:t> to the leaders of His Youth.</a:t>
            </a:r>
            <a:endParaRPr lang="en-US" dirty="0"/>
          </a:p>
        </p:txBody>
      </p:sp>
      <p:sp>
        <p:nvSpPr>
          <p:cNvPr id="4" name="Slide Number Placeholder 3"/>
          <p:cNvSpPr>
            <a:spLocks noGrp="1"/>
          </p:cNvSpPr>
          <p:nvPr>
            <p:ph type="sldNum" sz="quarter" idx="10"/>
          </p:nvPr>
        </p:nvSpPr>
        <p:spPr/>
        <p:txBody>
          <a:bodyPr/>
          <a:lstStyle/>
          <a:p>
            <a:fld id="{667E3671-10B8-2949-8163-743462C5D93E}" type="slidenum">
              <a:rPr lang="en-US" smtClean="0"/>
              <a:t>1</a:t>
            </a:fld>
            <a:endParaRPr lang="en-US"/>
          </a:p>
        </p:txBody>
      </p:sp>
    </p:spTree>
    <p:extLst>
      <p:ext uri="{BB962C8B-B14F-4D97-AF65-F5344CB8AC3E}">
        <p14:creationId xmlns:p14="http://schemas.microsoft.com/office/powerpoint/2010/main" val="388617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5.3 Know WHAT has to be done </a:t>
            </a:r>
          </a:p>
          <a:p>
            <a:r>
              <a:rPr lang="en-US" sz="1200" kern="1200" dirty="0" smtClean="0">
                <a:solidFill>
                  <a:schemeClr val="tx1"/>
                </a:solidFill>
                <a:effectLst/>
                <a:latin typeface="+mn-lt"/>
                <a:ea typeface="+mn-ea"/>
                <a:cs typeface="+mn-cs"/>
              </a:rPr>
              <a:t>* Have knowledge of the task before you. </a:t>
            </a:r>
          </a:p>
          <a:p>
            <a:r>
              <a:rPr lang="en-US" sz="1200" kern="1200" dirty="0" smtClean="0">
                <a:solidFill>
                  <a:schemeClr val="tx1"/>
                </a:solidFill>
                <a:effectLst/>
                <a:latin typeface="+mn-lt"/>
                <a:ea typeface="+mn-ea"/>
                <a:cs typeface="+mn-cs"/>
              </a:rPr>
              <a:t>* See how the small details fit into the whole </a:t>
            </a:r>
          </a:p>
          <a:p>
            <a:r>
              <a:rPr lang="en-US" sz="1200" kern="1200" dirty="0" smtClean="0">
                <a:solidFill>
                  <a:schemeClr val="tx1"/>
                </a:solidFill>
                <a:effectLst/>
                <a:latin typeface="+mn-lt"/>
                <a:ea typeface="+mn-ea"/>
                <a:cs typeface="+mn-cs"/>
              </a:rPr>
              <a:t>* See the relationship of the individual (your role) to the whole (Vision).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7E3671-10B8-2949-8163-743462C5D93E}" type="slidenum">
              <a:rPr lang="en-US" smtClean="0"/>
              <a:t>10</a:t>
            </a:fld>
            <a:endParaRPr lang="en-US"/>
          </a:p>
        </p:txBody>
      </p:sp>
    </p:spTree>
    <p:extLst>
      <p:ext uri="{BB962C8B-B14F-4D97-AF65-F5344CB8AC3E}">
        <p14:creationId xmlns:p14="http://schemas.microsoft.com/office/powerpoint/2010/main" val="337084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5.4 Know WHEN a task should be done </a:t>
            </a:r>
          </a:p>
          <a:p>
            <a:r>
              <a:rPr lang="en-US" sz="1200" kern="1200" dirty="0" smtClean="0">
                <a:solidFill>
                  <a:schemeClr val="tx1"/>
                </a:solidFill>
                <a:effectLst/>
                <a:latin typeface="+mn-lt"/>
                <a:ea typeface="+mn-ea"/>
                <a:cs typeface="+mn-cs"/>
              </a:rPr>
              <a:t>* It is not enough to know what needs to be done, the time when it is to be done is just as important. </a:t>
            </a:r>
          </a:p>
          <a:p>
            <a:r>
              <a:rPr lang="en-US" sz="1200" kern="1200" dirty="0" smtClean="0">
                <a:solidFill>
                  <a:schemeClr val="tx1"/>
                </a:solidFill>
                <a:effectLst/>
                <a:latin typeface="+mn-lt"/>
                <a:ea typeface="+mn-ea"/>
                <a:cs typeface="+mn-cs"/>
              </a:rPr>
              <a:t>* Timing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7E3671-10B8-2949-8163-743462C5D93E}" type="slidenum">
              <a:rPr lang="en-US" smtClean="0"/>
              <a:t>11</a:t>
            </a:fld>
            <a:endParaRPr lang="en-US"/>
          </a:p>
        </p:txBody>
      </p:sp>
    </p:spTree>
    <p:extLst>
      <p:ext uri="{BB962C8B-B14F-4D97-AF65-F5344CB8AC3E}">
        <p14:creationId xmlns:p14="http://schemas.microsoft.com/office/powerpoint/2010/main" val="3370845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5.5 Know HOW a task should be done </a:t>
            </a:r>
          </a:p>
          <a:p>
            <a:r>
              <a:rPr lang="en-US" sz="1200" kern="1200" dirty="0" smtClean="0">
                <a:solidFill>
                  <a:schemeClr val="tx1"/>
                </a:solidFill>
                <a:effectLst/>
                <a:latin typeface="+mn-lt"/>
                <a:ea typeface="+mn-ea"/>
                <a:cs typeface="+mn-cs"/>
              </a:rPr>
              <a:t>* Be clear as to the method </a:t>
            </a:r>
          </a:p>
          <a:p>
            <a:r>
              <a:rPr lang="en-US" sz="1200" kern="1200" dirty="0" smtClean="0">
                <a:solidFill>
                  <a:schemeClr val="tx1"/>
                </a:solidFill>
                <a:effectLst/>
                <a:latin typeface="+mn-lt"/>
                <a:ea typeface="+mn-ea"/>
                <a:cs typeface="+mn-cs"/>
              </a:rPr>
              <a:t>* Know the skills needed </a:t>
            </a:r>
          </a:p>
          <a:p>
            <a:r>
              <a:rPr lang="en-US" sz="1200" kern="1200" dirty="0" smtClean="0">
                <a:solidFill>
                  <a:schemeClr val="tx1"/>
                </a:solidFill>
                <a:effectLst/>
                <a:latin typeface="+mn-lt"/>
                <a:ea typeface="+mn-ea"/>
                <a:cs typeface="+mn-cs"/>
              </a:rPr>
              <a:t>* See how the task is to be accomplished </a:t>
            </a:r>
          </a:p>
          <a:p>
            <a:r>
              <a:rPr lang="en-US" sz="1200" kern="1200" dirty="0" smtClean="0">
                <a:solidFill>
                  <a:schemeClr val="tx1"/>
                </a:solidFill>
                <a:effectLst/>
                <a:latin typeface="+mn-lt"/>
                <a:ea typeface="+mn-ea"/>
                <a:cs typeface="+mn-cs"/>
              </a:rPr>
              <a:t>* Without a knowledge of how the task is to be done, you have lost before you start.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7E3671-10B8-2949-8163-743462C5D93E}" type="slidenum">
              <a:rPr lang="en-US" smtClean="0"/>
              <a:t>12</a:t>
            </a:fld>
            <a:endParaRPr lang="en-US"/>
          </a:p>
        </p:txBody>
      </p:sp>
    </p:spTree>
    <p:extLst>
      <p:ext uri="{BB962C8B-B14F-4D97-AF65-F5344CB8AC3E}">
        <p14:creationId xmlns:p14="http://schemas.microsoft.com/office/powerpoint/2010/main" val="337084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5.6 Be concerned about progress</a:t>
            </a:r>
          </a:p>
          <a:p>
            <a:r>
              <a:rPr lang="en-US" sz="1200" kern="1200" dirty="0" smtClean="0">
                <a:solidFill>
                  <a:schemeClr val="tx1"/>
                </a:solidFill>
                <a:effectLst/>
                <a:latin typeface="+mn-lt"/>
                <a:ea typeface="+mn-ea"/>
                <a:cs typeface="+mn-cs"/>
              </a:rPr>
              <a:t>When people feel that the leader is concerned for progress and is aware of the importance of their contribution, they experience a moral boost.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7E3671-10B8-2949-8163-743462C5D93E}" type="slidenum">
              <a:rPr lang="en-US" smtClean="0"/>
              <a:t>13</a:t>
            </a:fld>
            <a:endParaRPr lang="en-US"/>
          </a:p>
        </p:txBody>
      </p:sp>
    </p:spTree>
    <p:extLst>
      <p:ext uri="{BB962C8B-B14F-4D97-AF65-F5344CB8AC3E}">
        <p14:creationId xmlns:p14="http://schemas.microsoft.com/office/powerpoint/2010/main" val="3370845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effectLst>
                  <a:glow rad="101600">
                    <a:schemeClr val="tx1">
                      <a:alpha val="87000"/>
                    </a:schemeClr>
                  </a:glow>
                </a:effectLst>
                <a:latin typeface="After Disaster"/>
                <a:cs typeface="After Disaster"/>
              </a:rPr>
              <a:t>It is important for a leader to know who they are and understand the people they are leading.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7E3671-10B8-2949-8163-743462C5D93E}" type="slidenum">
              <a:rPr lang="en-US" smtClean="0"/>
              <a:t>14</a:t>
            </a:fld>
            <a:endParaRPr lang="en-US"/>
          </a:p>
        </p:txBody>
      </p:sp>
    </p:spTree>
    <p:extLst>
      <p:ext uri="{BB962C8B-B14F-4D97-AF65-F5344CB8AC3E}">
        <p14:creationId xmlns:p14="http://schemas.microsoft.com/office/powerpoint/2010/main" val="3370845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How People Define Themselves </a:t>
            </a:r>
          </a:p>
          <a:p>
            <a:r>
              <a:rPr lang="en-US" sz="1200" kern="1200" dirty="0" smtClean="0">
                <a:solidFill>
                  <a:schemeClr val="tx1"/>
                </a:solidFill>
                <a:effectLst/>
                <a:latin typeface="+mn-lt"/>
                <a:ea typeface="+mn-ea"/>
                <a:cs typeface="+mn-cs"/>
              </a:rPr>
              <a:t>* Status </a:t>
            </a:r>
          </a:p>
          <a:p>
            <a:r>
              <a:rPr lang="en-US" sz="1200" kern="1200" dirty="0" smtClean="0">
                <a:solidFill>
                  <a:schemeClr val="tx1"/>
                </a:solidFill>
                <a:effectLst/>
                <a:latin typeface="+mn-lt"/>
                <a:ea typeface="+mn-ea"/>
                <a:cs typeface="+mn-cs"/>
              </a:rPr>
              <a:t>* Family </a:t>
            </a:r>
          </a:p>
          <a:p>
            <a:r>
              <a:rPr lang="en-US" sz="1200" kern="1200" dirty="0" smtClean="0">
                <a:solidFill>
                  <a:schemeClr val="tx1"/>
                </a:solidFill>
                <a:effectLst/>
                <a:latin typeface="+mn-lt"/>
                <a:ea typeface="+mn-ea"/>
                <a:cs typeface="+mn-cs"/>
              </a:rPr>
              <a:t>* Associates </a:t>
            </a:r>
          </a:p>
          <a:p>
            <a:r>
              <a:rPr lang="en-US" sz="1200" kern="1200" dirty="0" smtClean="0">
                <a:solidFill>
                  <a:schemeClr val="tx1"/>
                </a:solidFill>
                <a:effectLst/>
                <a:latin typeface="+mn-lt"/>
                <a:ea typeface="+mn-ea"/>
                <a:cs typeface="+mn-cs"/>
              </a:rPr>
              <a:t>* Power </a:t>
            </a:r>
          </a:p>
        </p:txBody>
      </p:sp>
      <p:sp>
        <p:nvSpPr>
          <p:cNvPr id="4" name="Slide Number Placeholder 3"/>
          <p:cNvSpPr>
            <a:spLocks noGrp="1"/>
          </p:cNvSpPr>
          <p:nvPr>
            <p:ph type="sldNum" sz="quarter" idx="10"/>
          </p:nvPr>
        </p:nvSpPr>
        <p:spPr/>
        <p:txBody>
          <a:bodyPr/>
          <a:lstStyle/>
          <a:p>
            <a:fld id="{667E3671-10B8-2949-8163-743462C5D93E}" type="slidenum">
              <a:rPr lang="en-US" smtClean="0"/>
              <a:t>15</a:t>
            </a:fld>
            <a:endParaRPr lang="en-US"/>
          </a:p>
        </p:txBody>
      </p:sp>
    </p:spTree>
    <p:extLst>
      <p:ext uri="{BB962C8B-B14F-4D97-AF65-F5344CB8AC3E}">
        <p14:creationId xmlns:p14="http://schemas.microsoft.com/office/powerpoint/2010/main" val="1305919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Different Views People Have About Themselves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7E3671-10B8-2949-8163-743462C5D93E}" type="slidenum">
              <a:rPr lang="en-US" smtClean="0"/>
              <a:t>16</a:t>
            </a:fld>
            <a:endParaRPr lang="en-US"/>
          </a:p>
        </p:txBody>
      </p:sp>
    </p:spTree>
    <p:extLst>
      <p:ext uri="{BB962C8B-B14F-4D97-AF65-F5344CB8AC3E}">
        <p14:creationId xmlns:p14="http://schemas.microsoft.com/office/powerpoint/2010/main" val="1305919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Types Of Self </a:t>
            </a:r>
          </a:p>
          <a:p>
            <a:r>
              <a:rPr lang="en-US" sz="1200" kern="1200" dirty="0" smtClean="0">
                <a:solidFill>
                  <a:schemeClr val="tx1"/>
                </a:solidFill>
                <a:effectLst/>
                <a:latin typeface="+mn-lt"/>
                <a:ea typeface="+mn-ea"/>
                <a:cs typeface="+mn-cs"/>
              </a:rPr>
              <a:t>&gt; Self Image </a:t>
            </a:r>
          </a:p>
          <a:p>
            <a:r>
              <a:rPr lang="en-US" sz="1200" kern="1200" dirty="0" smtClean="0">
                <a:solidFill>
                  <a:schemeClr val="tx1"/>
                </a:solidFill>
                <a:effectLst/>
                <a:latin typeface="+mn-lt"/>
                <a:ea typeface="+mn-ea"/>
                <a:cs typeface="+mn-cs"/>
              </a:rPr>
              <a:t>&gt; Self Concept </a:t>
            </a:r>
          </a:p>
          <a:p>
            <a:r>
              <a:rPr lang="en-US" sz="1200" kern="1200" dirty="0" smtClean="0">
                <a:solidFill>
                  <a:schemeClr val="tx1"/>
                </a:solidFill>
                <a:effectLst/>
                <a:latin typeface="+mn-lt"/>
                <a:ea typeface="+mn-ea"/>
                <a:cs typeface="+mn-cs"/>
              </a:rPr>
              <a:t>&gt; Self Esteem </a:t>
            </a:r>
          </a:p>
          <a:p>
            <a:r>
              <a:rPr lang="en-US" sz="1200" kern="1200" dirty="0" smtClean="0">
                <a:solidFill>
                  <a:schemeClr val="tx1"/>
                </a:solidFill>
                <a:effectLst/>
                <a:latin typeface="+mn-lt"/>
                <a:ea typeface="+mn-ea"/>
                <a:cs typeface="+mn-cs"/>
              </a:rPr>
              <a:t>&gt; Self Knowledge </a:t>
            </a:r>
          </a:p>
          <a:p>
            <a:r>
              <a:rPr lang="en-US" sz="1200" kern="1200" dirty="0" smtClean="0">
                <a:solidFill>
                  <a:schemeClr val="tx1"/>
                </a:solidFill>
                <a:effectLst/>
                <a:latin typeface="+mn-lt"/>
                <a:ea typeface="+mn-ea"/>
                <a:cs typeface="+mn-cs"/>
              </a:rPr>
              <a:t>&gt; Self Worth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7E3671-10B8-2949-8163-743462C5D93E}" type="slidenum">
              <a:rPr lang="en-US" smtClean="0"/>
              <a:t>17</a:t>
            </a:fld>
            <a:endParaRPr lang="en-US"/>
          </a:p>
        </p:txBody>
      </p:sp>
    </p:spTree>
    <p:extLst>
      <p:ext uri="{BB962C8B-B14F-4D97-AF65-F5344CB8AC3E}">
        <p14:creationId xmlns:p14="http://schemas.microsoft.com/office/powerpoint/2010/main" val="1305919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Who Are You </a:t>
            </a:r>
          </a:p>
          <a:p>
            <a:r>
              <a:rPr lang="en-US" sz="1200" kern="1200" dirty="0" smtClean="0">
                <a:solidFill>
                  <a:schemeClr val="tx1"/>
                </a:solidFill>
                <a:effectLst/>
                <a:latin typeface="+mn-lt"/>
                <a:ea typeface="+mn-ea"/>
                <a:cs typeface="+mn-cs"/>
              </a:rPr>
              <a:t>* Genesis 1:31 (God’s Creation) therefore you can do all through Christ</a:t>
            </a:r>
          </a:p>
          <a:p>
            <a:r>
              <a:rPr lang="en-US" sz="1200" kern="1200" dirty="0" smtClean="0">
                <a:solidFill>
                  <a:schemeClr val="tx1"/>
                </a:solidFill>
                <a:effectLst/>
                <a:latin typeface="+mn-lt"/>
                <a:ea typeface="+mn-ea"/>
                <a:cs typeface="+mn-cs"/>
              </a:rPr>
              <a:t>* Psalm 139 </a:t>
            </a:r>
          </a:p>
        </p:txBody>
      </p:sp>
      <p:sp>
        <p:nvSpPr>
          <p:cNvPr id="4" name="Slide Number Placeholder 3"/>
          <p:cNvSpPr>
            <a:spLocks noGrp="1"/>
          </p:cNvSpPr>
          <p:nvPr>
            <p:ph type="sldNum" sz="quarter" idx="10"/>
          </p:nvPr>
        </p:nvSpPr>
        <p:spPr/>
        <p:txBody>
          <a:bodyPr/>
          <a:lstStyle/>
          <a:p>
            <a:fld id="{667E3671-10B8-2949-8163-743462C5D93E}" type="slidenum">
              <a:rPr lang="en-US" smtClean="0"/>
              <a:t>18</a:t>
            </a:fld>
            <a:endParaRPr lang="en-US"/>
          </a:p>
        </p:txBody>
      </p:sp>
    </p:spTree>
    <p:extLst>
      <p:ext uri="{BB962C8B-B14F-4D97-AF65-F5344CB8AC3E}">
        <p14:creationId xmlns:p14="http://schemas.microsoft.com/office/powerpoint/2010/main" val="1305919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  Helpful Hints for leadership:</a:t>
            </a:r>
          </a:p>
          <a:p>
            <a:r>
              <a:rPr lang="en-US" sz="1200" kern="1200" dirty="0" smtClean="0">
                <a:solidFill>
                  <a:schemeClr val="tx1"/>
                </a:solidFill>
                <a:effectLst/>
                <a:latin typeface="+mn-lt"/>
                <a:ea typeface="+mn-ea"/>
                <a:cs typeface="+mn-cs"/>
              </a:rPr>
              <a:t>* Reflect on your unique characteristics </a:t>
            </a:r>
          </a:p>
          <a:p>
            <a:r>
              <a:rPr lang="en-US" sz="1200" kern="1200" dirty="0" smtClean="0">
                <a:solidFill>
                  <a:schemeClr val="tx1"/>
                </a:solidFill>
                <a:effectLst/>
                <a:latin typeface="+mn-lt"/>
                <a:ea typeface="+mn-ea"/>
                <a:cs typeface="+mn-cs"/>
              </a:rPr>
              <a:t>* Reflect on impressions God has placed within you </a:t>
            </a:r>
          </a:p>
          <a:p>
            <a:r>
              <a:rPr lang="en-US" sz="1200" kern="1200" dirty="0" smtClean="0">
                <a:solidFill>
                  <a:schemeClr val="tx1"/>
                </a:solidFill>
                <a:effectLst/>
                <a:latin typeface="+mn-lt"/>
                <a:ea typeface="+mn-ea"/>
                <a:cs typeface="+mn-cs"/>
              </a:rPr>
              <a:t>* Know God </a:t>
            </a:r>
          </a:p>
          <a:p>
            <a:r>
              <a:rPr lang="en-US" sz="1200" kern="1200" dirty="0" smtClean="0">
                <a:solidFill>
                  <a:schemeClr val="tx1"/>
                </a:solidFill>
                <a:effectLst/>
                <a:latin typeface="+mn-lt"/>
                <a:ea typeface="+mn-ea"/>
                <a:cs typeface="+mn-cs"/>
              </a:rPr>
              <a:t>* Receive the discerning counsel of the Holy Spirit </a:t>
            </a:r>
          </a:p>
          <a:p>
            <a:r>
              <a:rPr lang="en-US" sz="1200" kern="1200" dirty="0" smtClean="0">
                <a:solidFill>
                  <a:schemeClr val="tx1"/>
                </a:solidFill>
                <a:effectLst/>
                <a:latin typeface="+mn-lt"/>
                <a:ea typeface="+mn-ea"/>
                <a:cs typeface="+mn-cs"/>
              </a:rPr>
              <a:t>* Be obedient</a:t>
            </a:r>
          </a:p>
          <a:p>
            <a:r>
              <a:rPr lang="en-US" sz="1200" kern="1200" dirty="0" smtClean="0">
                <a:solidFill>
                  <a:schemeClr val="tx1"/>
                </a:solidFill>
                <a:effectLst/>
                <a:latin typeface="+mn-lt"/>
                <a:ea typeface="+mn-ea"/>
                <a:cs typeface="+mn-cs"/>
              </a:rPr>
              <a:t>* Be prepared to be stretched </a:t>
            </a:r>
          </a:p>
          <a:p>
            <a:r>
              <a:rPr lang="en-US" sz="1200" kern="1200" dirty="0" smtClean="0">
                <a:solidFill>
                  <a:schemeClr val="tx1"/>
                </a:solidFill>
                <a:effectLst/>
                <a:latin typeface="+mn-lt"/>
                <a:ea typeface="+mn-ea"/>
                <a:cs typeface="+mn-cs"/>
              </a:rPr>
              <a:t>* Be prepared to participate in difficult situations </a:t>
            </a:r>
          </a:p>
          <a:p>
            <a:r>
              <a:rPr lang="en-US" sz="1200" kern="1200" dirty="0" smtClean="0">
                <a:solidFill>
                  <a:schemeClr val="tx1"/>
                </a:solidFill>
                <a:effectLst/>
                <a:latin typeface="+mn-lt"/>
                <a:ea typeface="+mn-ea"/>
                <a:cs typeface="+mn-cs"/>
              </a:rPr>
              <a:t>* Develop the drive to know your vision </a:t>
            </a:r>
          </a:p>
        </p:txBody>
      </p:sp>
      <p:sp>
        <p:nvSpPr>
          <p:cNvPr id="4" name="Slide Number Placeholder 3"/>
          <p:cNvSpPr>
            <a:spLocks noGrp="1"/>
          </p:cNvSpPr>
          <p:nvPr>
            <p:ph type="sldNum" sz="quarter" idx="10"/>
          </p:nvPr>
        </p:nvSpPr>
        <p:spPr/>
        <p:txBody>
          <a:bodyPr/>
          <a:lstStyle/>
          <a:p>
            <a:fld id="{667E3671-10B8-2949-8163-743462C5D93E}" type="slidenum">
              <a:rPr lang="en-US" smtClean="0"/>
              <a:t>19</a:t>
            </a:fld>
            <a:endParaRPr lang="en-US"/>
          </a:p>
        </p:txBody>
      </p:sp>
    </p:spTree>
    <p:extLst>
      <p:ext uri="{BB962C8B-B14F-4D97-AF65-F5344CB8AC3E}">
        <p14:creationId xmlns:p14="http://schemas.microsoft.com/office/powerpoint/2010/main" val="130591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Introduction - Leadership is a necessary part of human life. When a baby is born into a family he grows up looking to his parents for guidance and direction. When the baby grows he/she gets to be a leader in one way or the other. Leadership is so much part of everyday life that is present frequently without our being aware of it. The introduction to leadership, which one received at school is repeated at every stage of life. </a:t>
            </a:r>
          </a:p>
          <a:p>
            <a:endParaRPr lang="en-US" dirty="0"/>
          </a:p>
        </p:txBody>
      </p:sp>
      <p:sp>
        <p:nvSpPr>
          <p:cNvPr id="4" name="Slide Number Placeholder 3"/>
          <p:cNvSpPr>
            <a:spLocks noGrp="1"/>
          </p:cNvSpPr>
          <p:nvPr>
            <p:ph type="sldNum" sz="quarter" idx="10"/>
          </p:nvPr>
        </p:nvSpPr>
        <p:spPr/>
        <p:txBody>
          <a:bodyPr/>
          <a:lstStyle/>
          <a:p>
            <a:fld id="{667E3671-10B8-2949-8163-743462C5D93E}" type="slidenum">
              <a:rPr lang="en-US" smtClean="0"/>
              <a:t>2</a:t>
            </a:fld>
            <a:endParaRPr lang="en-US"/>
          </a:p>
        </p:txBody>
      </p:sp>
    </p:spTree>
    <p:extLst>
      <p:ext uri="{BB962C8B-B14F-4D97-AF65-F5344CB8AC3E}">
        <p14:creationId xmlns:p14="http://schemas.microsoft.com/office/powerpoint/2010/main" val="687564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 Increase Your Self Knowledge </a:t>
            </a:r>
          </a:p>
          <a:p>
            <a:r>
              <a:rPr lang="en-US" sz="1200" kern="1200" dirty="0" smtClean="0">
                <a:solidFill>
                  <a:schemeClr val="tx1"/>
                </a:solidFill>
                <a:effectLst/>
                <a:latin typeface="+mn-lt"/>
                <a:ea typeface="+mn-ea"/>
                <a:cs typeface="+mn-cs"/>
              </a:rPr>
              <a:t>* Mind Power </a:t>
            </a:r>
          </a:p>
          <a:p>
            <a:r>
              <a:rPr lang="en-US" sz="1200" kern="1200" dirty="0" smtClean="0">
                <a:solidFill>
                  <a:schemeClr val="tx1"/>
                </a:solidFill>
                <a:effectLst/>
                <a:latin typeface="+mn-lt"/>
                <a:ea typeface="+mn-ea"/>
                <a:cs typeface="+mn-cs"/>
              </a:rPr>
              <a:t>* Self-fulfilling Prophecy </a:t>
            </a:r>
          </a:p>
          <a:p>
            <a:r>
              <a:rPr lang="en-US" sz="1200" kern="1200" dirty="0" smtClean="0">
                <a:solidFill>
                  <a:schemeClr val="tx1"/>
                </a:solidFill>
                <a:effectLst/>
                <a:latin typeface="+mn-lt"/>
                <a:ea typeface="+mn-ea"/>
                <a:cs typeface="+mn-cs"/>
              </a:rPr>
              <a:t>* Personal Style Profile </a:t>
            </a:r>
          </a:p>
          <a:p>
            <a:r>
              <a:rPr lang="en-US" sz="1200" kern="1200" dirty="0" smtClean="0">
                <a:solidFill>
                  <a:schemeClr val="tx1"/>
                </a:solidFill>
                <a:effectLst/>
                <a:latin typeface="+mn-lt"/>
                <a:ea typeface="+mn-ea"/>
                <a:cs typeface="+mn-cs"/>
              </a:rPr>
              <a:t>* Things Known To Self </a:t>
            </a:r>
          </a:p>
          <a:p>
            <a:r>
              <a:rPr lang="en-US" sz="1200" kern="1200" dirty="0" smtClean="0">
                <a:solidFill>
                  <a:schemeClr val="tx1"/>
                </a:solidFill>
                <a:effectLst/>
                <a:latin typeface="+mn-lt"/>
                <a:ea typeface="+mn-ea"/>
                <a:cs typeface="+mn-cs"/>
              </a:rPr>
              <a:t>* Things Not Known To Others </a:t>
            </a:r>
          </a:p>
          <a:p>
            <a:r>
              <a:rPr lang="en-US" sz="1200" kern="1200" dirty="0" smtClean="0">
                <a:solidFill>
                  <a:schemeClr val="tx1"/>
                </a:solidFill>
                <a:effectLst/>
                <a:latin typeface="+mn-lt"/>
                <a:ea typeface="+mn-ea"/>
                <a:cs typeface="+mn-cs"/>
              </a:rPr>
              <a:t>* Things Not Known To Self </a:t>
            </a:r>
          </a:p>
          <a:p>
            <a:r>
              <a:rPr lang="en-US" sz="1200" kern="1200" dirty="0" smtClean="0">
                <a:solidFill>
                  <a:schemeClr val="tx1"/>
                </a:solidFill>
                <a:effectLst/>
                <a:latin typeface="+mn-lt"/>
                <a:ea typeface="+mn-ea"/>
                <a:cs typeface="+mn-cs"/>
              </a:rPr>
              <a:t>* Unknown Areas (Potential) </a:t>
            </a:r>
          </a:p>
        </p:txBody>
      </p:sp>
      <p:sp>
        <p:nvSpPr>
          <p:cNvPr id="4" name="Slide Number Placeholder 3"/>
          <p:cNvSpPr>
            <a:spLocks noGrp="1"/>
          </p:cNvSpPr>
          <p:nvPr>
            <p:ph type="sldNum" sz="quarter" idx="10"/>
          </p:nvPr>
        </p:nvSpPr>
        <p:spPr/>
        <p:txBody>
          <a:bodyPr/>
          <a:lstStyle/>
          <a:p>
            <a:fld id="{667E3671-10B8-2949-8163-743462C5D93E}" type="slidenum">
              <a:rPr lang="en-US" smtClean="0"/>
              <a:t>20</a:t>
            </a:fld>
            <a:endParaRPr lang="en-US"/>
          </a:p>
        </p:txBody>
      </p:sp>
    </p:spTree>
    <p:extLst>
      <p:ext uri="{BB962C8B-B14F-4D97-AF65-F5344CB8AC3E}">
        <p14:creationId xmlns:p14="http://schemas.microsoft.com/office/powerpoint/2010/main" val="1305919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pPr>
            <a:r>
              <a:rPr lang="en-US" sz="1800" dirty="0" smtClean="0">
                <a:ln w="10160">
                  <a:solidFill>
                    <a:schemeClr val="accent1"/>
                  </a:solidFill>
                  <a:prstDash val="solid"/>
                </a:ln>
                <a:solidFill>
                  <a:srgbClr val="FFFFFF"/>
                </a:solidFill>
                <a:effectLst>
                  <a:glow rad="101600">
                    <a:schemeClr val="tx1">
                      <a:alpha val="85000"/>
                    </a:schemeClr>
                  </a:glow>
                  <a:outerShdw blurRad="38100" dist="32000" dir="5400000" algn="tl">
                    <a:srgbClr val="000000">
                      <a:alpha val="30000"/>
                    </a:srgbClr>
                  </a:outerShdw>
                </a:effectLst>
                <a:latin typeface="Avengeance"/>
                <a:cs typeface="Avengeance Mightiest Avenger"/>
              </a:rPr>
              <a:t>Team Responsibilities</a:t>
            </a:r>
          </a:p>
          <a:p>
            <a:pPr>
              <a:lnSpc>
                <a:spcPct val="90000"/>
              </a:lnSpc>
            </a:pPr>
            <a:r>
              <a:rPr lang="en-US" sz="1200" dirty="0" smtClean="0">
                <a:solidFill>
                  <a:schemeClr val="bg1"/>
                </a:solidFill>
                <a:effectLst>
                  <a:glow rad="101600">
                    <a:schemeClr val="tx1">
                      <a:alpha val="87000"/>
                    </a:schemeClr>
                  </a:glow>
                </a:effectLst>
                <a:latin typeface="After Disaster"/>
                <a:cs typeface="After Disaster"/>
              </a:rPr>
              <a:t>* Follow up irregular team members</a:t>
            </a:r>
          </a:p>
          <a:p>
            <a:pPr>
              <a:lnSpc>
                <a:spcPct val="90000"/>
              </a:lnSpc>
            </a:pPr>
            <a:r>
              <a:rPr lang="en-US" sz="1200" dirty="0" smtClean="0">
                <a:solidFill>
                  <a:schemeClr val="bg1"/>
                </a:solidFill>
                <a:effectLst>
                  <a:glow rad="101600">
                    <a:schemeClr val="tx1">
                      <a:alpha val="87000"/>
                    </a:schemeClr>
                  </a:glow>
                </a:effectLst>
                <a:latin typeface="After Disaster"/>
                <a:cs typeface="After Disaster"/>
              </a:rPr>
              <a:t>* Be concerned about their spiritual growth</a:t>
            </a:r>
          </a:p>
          <a:p>
            <a:pPr>
              <a:lnSpc>
                <a:spcPct val="90000"/>
              </a:lnSpc>
            </a:pPr>
            <a:r>
              <a:rPr lang="en-US" sz="1200" kern="1200" dirty="0" smtClean="0">
                <a:solidFill>
                  <a:schemeClr val="tx1"/>
                </a:solidFill>
                <a:effectLst/>
                <a:latin typeface="+mn-lt"/>
                <a:ea typeface="+mn-ea"/>
                <a:cs typeface="+mn-cs"/>
              </a:rPr>
              <a:t>* Its good to have a close relationship with your member, but you need to know that one day you will have to let go, and let them go out and others the skills that you taught them. </a:t>
            </a:r>
            <a:endParaRPr lang="en-US" sz="1200" dirty="0" smtClean="0">
              <a:solidFill>
                <a:schemeClr val="bg1"/>
              </a:solidFill>
              <a:effectLst>
                <a:glow rad="101600">
                  <a:schemeClr val="tx1">
                    <a:alpha val="87000"/>
                  </a:schemeClr>
                </a:glow>
              </a:effectLst>
              <a:latin typeface="After Disaster"/>
              <a:cs typeface="After Disaster"/>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7E3671-10B8-2949-8163-743462C5D93E}" type="slidenum">
              <a:rPr lang="en-US" smtClean="0"/>
              <a:t>21</a:t>
            </a:fld>
            <a:endParaRPr lang="en-US"/>
          </a:p>
        </p:txBody>
      </p:sp>
    </p:spTree>
    <p:extLst>
      <p:ext uri="{BB962C8B-B14F-4D97-AF65-F5344CB8AC3E}">
        <p14:creationId xmlns:p14="http://schemas.microsoft.com/office/powerpoint/2010/main" val="130591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A Definition: A leader is someone who exercises influence over other people.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7E3671-10B8-2949-8163-743462C5D93E}" type="slidenum">
              <a:rPr lang="en-US" smtClean="0"/>
              <a:t>3</a:t>
            </a:fld>
            <a:endParaRPr lang="en-US"/>
          </a:p>
        </p:txBody>
      </p:sp>
    </p:spTree>
    <p:extLst>
      <p:ext uri="{BB962C8B-B14F-4D97-AF65-F5344CB8AC3E}">
        <p14:creationId xmlns:p14="http://schemas.microsoft.com/office/powerpoint/2010/main" val="337084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The Need for Leaders: There is chaos without leadership.</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7E3671-10B8-2949-8163-743462C5D93E}" type="slidenum">
              <a:rPr lang="en-US" smtClean="0"/>
              <a:t>4</a:t>
            </a:fld>
            <a:endParaRPr lang="en-US"/>
          </a:p>
        </p:txBody>
      </p:sp>
    </p:spTree>
    <p:extLst>
      <p:ext uri="{BB962C8B-B14F-4D97-AF65-F5344CB8AC3E}">
        <p14:creationId xmlns:p14="http://schemas.microsoft.com/office/powerpoint/2010/main" val="3370845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Leaders are essential to: </a:t>
            </a:r>
          </a:p>
          <a:p>
            <a:r>
              <a:rPr lang="en-US" sz="1200" kern="1200" dirty="0" smtClean="0">
                <a:solidFill>
                  <a:schemeClr val="tx1"/>
                </a:solidFill>
                <a:effectLst/>
                <a:latin typeface="+mn-lt"/>
                <a:ea typeface="+mn-ea"/>
                <a:cs typeface="+mn-cs"/>
              </a:rPr>
              <a:t>* Prevent chaos </a:t>
            </a:r>
          </a:p>
          <a:p>
            <a:r>
              <a:rPr lang="en-US" sz="1200" kern="1200" dirty="0" smtClean="0">
                <a:solidFill>
                  <a:schemeClr val="tx1"/>
                </a:solidFill>
                <a:effectLst/>
                <a:latin typeface="+mn-lt"/>
                <a:ea typeface="+mn-ea"/>
                <a:cs typeface="+mn-cs"/>
              </a:rPr>
              <a:t>* Prevent duplication </a:t>
            </a:r>
          </a:p>
          <a:p>
            <a:r>
              <a:rPr lang="en-US" sz="1200" kern="1200" dirty="0" smtClean="0">
                <a:solidFill>
                  <a:schemeClr val="tx1"/>
                </a:solidFill>
                <a:effectLst/>
                <a:latin typeface="+mn-lt"/>
                <a:ea typeface="+mn-ea"/>
                <a:cs typeface="+mn-cs"/>
              </a:rPr>
              <a:t>* Prevent friction </a:t>
            </a:r>
          </a:p>
          <a:p>
            <a:r>
              <a:rPr lang="en-US" sz="1200" kern="1200" dirty="0" smtClean="0">
                <a:solidFill>
                  <a:schemeClr val="tx1"/>
                </a:solidFill>
                <a:effectLst/>
                <a:latin typeface="+mn-lt"/>
                <a:ea typeface="+mn-ea"/>
                <a:cs typeface="+mn-cs"/>
              </a:rPr>
              <a:t>* Get things done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7E3671-10B8-2949-8163-743462C5D93E}" type="slidenum">
              <a:rPr lang="en-US" smtClean="0"/>
              <a:t>5</a:t>
            </a:fld>
            <a:endParaRPr lang="en-US"/>
          </a:p>
        </p:txBody>
      </p:sp>
    </p:spTree>
    <p:extLst>
      <p:ext uri="{BB962C8B-B14F-4D97-AF65-F5344CB8AC3E}">
        <p14:creationId xmlns:p14="http://schemas.microsoft.com/office/powerpoint/2010/main" val="3370845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Tests For Leaders:</a:t>
            </a:r>
            <a:r>
              <a:rPr lang="en-US" sz="1200" b="0" kern="1200" baseline="0" dirty="0" smtClean="0">
                <a:solidFill>
                  <a:schemeClr val="tx1"/>
                </a:solidFill>
                <a:effectLst/>
                <a:latin typeface="+mn-lt"/>
                <a:ea typeface="+mn-ea"/>
                <a:cs typeface="+mn-cs"/>
              </a:rPr>
              <a:t> (1) </a:t>
            </a:r>
            <a:r>
              <a:rPr lang="en-US" sz="1200" kern="1200" dirty="0" smtClean="0">
                <a:solidFill>
                  <a:schemeClr val="tx1"/>
                </a:solidFill>
                <a:effectLst/>
                <a:latin typeface="+mn-lt"/>
                <a:ea typeface="+mn-ea"/>
                <a:cs typeface="+mn-cs"/>
              </a:rPr>
              <a:t>Good reputation;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 Blameless character; (3)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Life Marked by Self-control; and (4) Reflect Spiritual Maturity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7E3671-10B8-2949-8163-743462C5D93E}" type="slidenum">
              <a:rPr lang="en-US" smtClean="0"/>
              <a:t>6</a:t>
            </a:fld>
            <a:endParaRPr lang="en-US"/>
          </a:p>
        </p:txBody>
      </p:sp>
    </p:spTree>
    <p:extLst>
      <p:ext uri="{BB962C8B-B14F-4D97-AF65-F5344CB8AC3E}">
        <p14:creationId xmlns:p14="http://schemas.microsoft.com/office/powerpoint/2010/main" val="3370845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Practices of Leadership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7E3671-10B8-2949-8163-743462C5D93E}" type="slidenum">
              <a:rPr lang="en-US" smtClean="0"/>
              <a:t>7</a:t>
            </a:fld>
            <a:endParaRPr lang="en-US"/>
          </a:p>
        </p:txBody>
      </p:sp>
    </p:spTree>
    <p:extLst>
      <p:ext uri="{BB962C8B-B14F-4D97-AF65-F5344CB8AC3E}">
        <p14:creationId xmlns:p14="http://schemas.microsoft.com/office/powerpoint/2010/main" val="3370845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5.1 Know what is EXPECTED of you from…</a:t>
            </a:r>
          </a:p>
          <a:p>
            <a:r>
              <a:rPr lang="en-US" sz="1200" kern="1200" dirty="0" smtClean="0">
                <a:solidFill>
                  <a:schemeClr val="tx1"/>
                </a:solidFill>
                <a:effectLst/>
                <a:latin typeface="+mn-lt"/>
                <a:ea typeface="+mn-ea"/>
                <a:cs typeface="+mn-cs"/>
              </a:rPr>
              <a:t>* Your Leader </a:t>
            </a:r>
          </a:p>
          <a:p>
            <a:r>
              <a:rPr lang="en-US" sz="1200" kern="1200" dirty="0" smtClean="0">
                <a:solidFill>
                  <a:schemeClr val="tx1"/>
                </a:solidFill>
                <a:effectLst/>
                <a:latin typeface="+mn-lt"/>
                <a:ea typeface="+mn-ea"/>
                <a:cs typeface="+mn-cs"/>
              </a:rPr>
              <a:t>* Fellow Leaders </a:t>
            </a:r>
          </a:p>
          <a:p>
            <a:r>
              <a:rPr lang="en-US" sz="1200" kern="1200" dirty="0" smtClean="0">
                <a:solidFill>
                  <a:schemeClr val="tx1"/>
                </a:solidFill>
                <a:effectLst/>
                <a:latin typeface="+mn-lt"/>
                <a:ea typeface="+mn-ea"/>
                <a:cs typeface="+mn-cs"/>
              </a:rPr>
              <a:t>* Your Followers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7E3671-10B8-2949-8163-743462C5D93E}" type="slidenum">
              <a:rPr lang="en-US" smtClean="0"/>
              <a:t>8</a:t>
            </a:fld>
            <a:endParaRPr lang="en-US"/>
          </a:p>
        </p:txBody>
      </p:sp>
    </p:spTree>
    <p:extLst>
      <p:ext uri="{BB962C8B-B14F-4D97-AF65-F5344CB8AC3E}">
        <p14:creationId xmlns:p14="http://schemas.microsoft.com/office/powerpoint/2010/main" val="3370845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5.2 Know your PEOPLE:</a:t>
            </a:r>
          </a:p>
          <a:p>
            <a:r>
              <a:rPr lang="en-US" sz="1200" kern="1200" dirty="0" smtClean="0">
                <a:solidFill>
                  <a:schemeClr val="tx1"/>
                </a:solidFill>
                <a:effectLst/>
                <a:latin typeface="+mn-lt"/>
                <a:ea typeface="+mn-ea"/>
                <a:cs typeface="+mn-cs"/>
              </a:rPr>
              <a:t>* Learn</a:t>
            </a:r>
            <a:r>
              <a:rPr lang="en-US" sz="1200" kern="1200" baseline="0" dirty="0" smtClean="0">
                <a:solidFill>
                  <a:schemeClr val="tx1"/>
                </a:solidFill>
                <a:effectLst/>
                <a:latin typeface="+mn-lt"/>
                <a:ea typeface="+mn-ea"/>
                <a:cs typeface="+mn-cs"/>
              </a:rPr>
              <a:t> and use their n</a:t>
            </a:r>
            <a:r>
              <a:rPr lang="en-US" sz="1200" kern="1200" dirty="0" smtClean="0">
                <a:solidFill>
                  <a:schemeClr val="tx1"/>
                </a:solidFill>
                <a:effectLst/>
                <a:latin typeface="+mn-lt"/>
                <a:ea typeface="+mn-ea"/>
                <a:cs typeface="+mn-cs"/>
              </a:rPr>
              <a:t>ames </a:t>
            </a:r>
          </a:p>
          <a:p>
            <a:r>
              <a:rPr lang="en-US" sz="1200" kern="1200" dirty="0" smtClean="0">
                <a:solidFill>
                  <a:schemeClr val="tx1"/>
                </a:solidFill>
                <a:effectLst/>
                <a:latin typeface="+mn-lt"/>
                <a:ea typeface="+mn-ea"/>
                <a:cs typeface="+mn-cs"/>
              </a:rPr>
              <a:t>* Recognize that each person has a different potential or contribution to make and will need different forms of encouragement and recognition.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7E3671-10B8-2949-8163-743462C5D93E}" type="slidenum">
              <a:rPr lang="en-US" smtClean="0"/>
              <a:t>9</a:t>
            </a:fld>
            <a:endParaRPr lang="en-US"/>
          </a:p>
        </p:txBody>
      </p:sp>
    </p:spTree>
    <p:extLst>
      <p:ext uri="{BB962C8B-B14F-4D97-AF65-F5344CB8AC3E}">
        <p14:creationId xmlns:p14="http://schemas.microsoft.com/office/powerpoint/2010/main" val="3370845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CF0D70-DB73-BF45-9FA8-A49FFA9060E0}" type="datetimeFigureOut">
              <a:rPr lang="en-US" smtClean="0"/>
              <a:t>15/07/13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B1000-E272-D04A-83EB-DB5E0CE699F6}" type="slidenum">
              <a:rPr lang="en-US" smtClean="0"/>
              <a:t>‹#›</a:t>
            </a:fld>
            <a:endParaRPr lang="en-US"/>
          </a:p>
        </p:txBody>
      </p:sp>
    </p:spTree>
    <p:extLst>
      <p:ext uri="{BB962C8B-B14F-4D97-AF65-F5344CB8AC3E}">
        <p14:creationId xmlns:p14="http://schemas.microsoft.com/office/powerpoint/2010/main" val="106607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F0D70-DB73-BF45-9FA8-A49FFA9060E0}" type="datetimeFigureOut">
              <a:rPr lang="en-US" smtClean="0"/>
              <a:t>15/07/13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B1000-E272-D04A-83EB-DB5E0CE699F6}" type="slidenum">
              <a:rPr lang="en-US" smtClean="0"/>
              <a:t>‹#›</a:t>
            </a:fld>
            <a:endParaRPr lang="en-US"/>
          </a:p>
        </p:txBody>
      </p:sp>
    </p:spTree>
    <p:extLst>
      <p:ext uri="{BB962C8B-B14F-4D97-AF65-F5344CB8AC3E}">
        <p14:creationId xmlns:p14="http://schemas.microsoft.com/office/powerpoint/2010/main" val="130671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F0D70-DB73-BF45-9FA8-A49FFA9060E0}" type="datetimeFigureOut">
              <a:rPr lang="en-US" smtClean="0"/>
              <a:t>15/07/13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B1000-E272-D04A-83EB-DB5E0CE699F6}" type="slidenum">
              <a:rPr lang="en-US" smtClean="0"/>
              <a:t>‹#›</a:t>
            </a:fld>
            <a:endParaRPr lang="en-US"/>
          </a:p>
        </p:txBody>
      </p:sp>
    </p:spTree>
    <p:extLst>
      <p:ext uri="{BB962C8B-B14F-4D97-AF65-F5344CB8AC3E}">
        <p14:creationId xmlns:p14="http://schemas.microsoft.com/office/powerpoint/2010/main" val="231916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F0D70-DB73-BF45-9FA8-A49FFA9060E0}" type="datetimeFigureOut">
              <a:rPr lang="en-US" smtClean="0"/>
              <a:t>15/07/13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B1000-E272-D04A-83EB-DB5E0CE699F6}" type="slidenum">
              <a:rPr lang="en-US" smtClean="0"/>
              <a:t>‹#›</a:t>
            </a:fld>
            <a:endParaRPr lang="en-US"/>
          </a:p>
        </p:txBody>
      </p:sp>
    </p:spTree>
    <p:extLst>
      <p:ext uri="{BB962C8B-B14F-4D97-AF65-F5344CB8AC3E}">
        <p14:creationId xmlns:p14="http://schemas.microsoft.com/office/powerpoint/2010/main" val="110594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F0D70-DB73-BF45-9FA8-A49FFA9060E0}" type="datetimeFigureOut">
              <a:rPr lang="en-US" smtClean="0"/>
              <a:t>15/07/13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B1000-E272-D04A-83EB-DB5E0CE699F6}" type="slidenum">
              <a:rPr lang="en-US" smtClean="0"/>
              <a:t>‹#›</a:t>
            </a:fld>
            <a:endParaRPr lang="en-US"/>
          </a:p>
        </p:txBody>
      </p:sp>
    </p:spTree>
    <p:extLst>
      <p:ext uri="{BB962C8B-B14F-4D97-AF65-F5344CB8AC3E}">
        <p14:creationId xmlns:p14="http://schemas.microsoft.com/office/powerpoint/2010/main" val="211193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CF0D70-DB73-BF45-9FA8-A49FFA9060E0}" type="datetimeFigureOut">
              <a:rPr lang="en-US" smtClean="0"/>
              <a:t>15/07/13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B1000-E272-D04A-83EB-DB5E0CE699F6}" type="slidenum">
              <a:rPr lang="en-US" smtClean="0"/>
              <a:t>‹#›</a:t>
            </a:fld>
            <a:endParaRPr lang="en-US"/>
          </a:p>
        </p:txBody>
      </p:sp>
    </p:spTree>
    <p:extLst>
      <p:ext uri="{BB962C8B-B14F-4D97-AF65-F5344CB8AC3E}">
        <p14:creationId xmlns:p14="http://schemas.microsoft.com/office/powerpoint/2010/main" val="358179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CF0D70-DB73-BF45-9FA8-A49FFA9060E0}" type="datetimeFigureOut">
              <a:rPr lang="en-US" smtClean="0"/>
              <a:t>15/07/13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B1000-E272-D04A-83EB-DB5E0CE699F6}" type="slidenum">
              <a:rPr lang="en-US" smtClean="0"/>
              <a:t>‹#›</a:t>
            </a:fld>
            <a:endParaRPr lang="en-US"/>
          </a:p>
        </p:txBody>
      </p:sp>
    </p:spTree>
    <p:extLst>
      <p:ext uri="{BB962C8B-B14F-4D97-AF65-F5344CB8AC3E}">
        <p14:creationId xmlns:p14="http://schemas.microsoft.com/office/powerpoint/2010/main" val="110026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CF0D70-DB73-BF45-9FA8-A49FFA9060E0}" type="datetimeFigureOut">
              <a:rPr lang="en-US" smtClean="0"/>
              <a:t>15/07/13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B1000-E272-D04A-83EB-DB5E0CE699F6}" type="slidenum">
              <a:rPr lang="en-US" smtClean="0"/>
              <a:t>‹#›</a:t>
            </a:fld>
            <a:endParaRPr lang="en-US"/>
          </a:p>
        </p:txBody>
      </p:sp>
    </p:spTree>
    <p:extLst>
      <p:ext uri="{BB962C8B-B14F-4D97-AF65-F5344CB8AC3E}">
        <p14:creationId xmlns:p14="http://schemas.microsoft.com/office/powerpoint/2010/main" val="3314240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F0D70-DB73-BF45-9FA8-A49FFA9060E0}" type="datetimeFigureOut">
              <a:rPr lang="en-US" smtClean="0"/>
              <a:t>15/07/13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BB1000-E272-D04A-83EB-DB5E0CE699F6}" type="slidenum">
              <a:rPr lang="en-US" smtClean="0"/>
              <a:t>‹#›</a:t>
            </a:fld>
            <a:endParaRPr lang="en-US"/>
          </a:p>
        </p:txBody>
      </p:sp>
    </p:spTree>
    <p:extLst>
      <p:ext uri="{BB962C8B-B14F-4D97-AF65-F5344CB8AC3E}">
        <p14:creationId xmlns:p14="http://schemas.microsoft.com/office/powerpoint/2010/main" val="12265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F0D70-DB73-BF45-9FA8-A49FFA9060E0}" type="datetimeFigureOut">
              <a:rPr lang="en-US" smtClean="0"/>
              <a:t>15/07/13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B1000-E272-D04A-83EB-DB5E0CE699F6}" type="slidenum">
              <a:rPr lang="en-US" smtClean="0"/>
              <a:t>‹#›</a:t>
            </a:fld>
            <a:endParaRPr lang="en-US"/>
          </a:p>
        </p:txBody>
      </p:sp>
    </p:spTree>
    <p:extLst>
      <p:ext uri="{BB962C8B-B14F-4D97-AF65-F5344CB8AC3E}">
        <p14:creationId xmlns:p14="http://schemas.microsoft.com/office/powerpoint/2010/main" val="288622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F0D70-DB73-BF45-9FA8-A49FFA9060E0}" type="datetimeFigureOut">
              <a:rPr lang="en-US" smtClean="0"/>
              <a:t>15/07/13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B1000-E272-D04A-83EB-DB5E0CE699F6}" type="slidenum">
              <a:rPr lang="en-US" smtClean="0"/>
              <a:t>‹#›</a:t>
            </a:fld>
            <a:endParaRPr lang="en-US"/>
          </a:p>
        </p:txBody>
      </p:sp>
    </p:spTree>
    <p:extLst>
      <p:ext uri="{BB962C8B-B14F-4D97-AF65-F5344CB8AC3E}">
        <p14:creationId xmlns:p14="http://schemas.microsoft.com/office/powerpoint/2010/main" val="664437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F0D70-DB73-BF45-9FA8-A49FFA9060E0}" type="datetimeFigureOut">
              <a:rPr lang="en-US" smtClean="0"/>
              <a:t>15/07/13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B1000-E272-D04A-83EB-DB5E0CE699F6}" type="slidenum">
              <a:rPr lang="en-US" smtClean="0"/>
              <a:t>‹#›</a:t>
            </a:fld>
            <a:endParaRPr lang="en-US"/>
          </a:p>
        </p:txBody>
      </p:sp>
    </p:spTree>
    <p:extLst>
      <p:ext uri="{BB962C8B-B14F-4D97-AF65-F5344CB8AC3E}">
        <p14:creationId xmlns:p14="http://schemas.microsoft.com/office/powerpoint/2010/main" val="2629529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03685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9357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63036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92033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79572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98937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72302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30819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94854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53062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85181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64114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87788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7144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02530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54856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19769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78255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73154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61464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92383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TotalTime>
  <Words>677</Words>
  <Application>Microsoft Macintosh PowerPoint</Application>
  <PresentationFormat>On-screen Show (4:3)</PresentationFormat>
  <Paragraphs>90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75</cp:revision>
  <dcterms:created xsi:type="dcterms:W3CDTF">2013-05-17T12:49:31Z</dcterms:created>
  <dcterms:modified xsi:type="dcterms:W3CDTF">2015-07-13T12:19:48Z</dcterms:modified>
</cp:coreProperties>
</file>