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15" r:id="rId35"/>
    <p:sldId id="288" r:id="rId36"/>
    <p:sldId id="289" r:id="rId37"/>
    <p:sldId id="290" r:id="rId38"/>
    <p:sldId id="316" r:id="rId39"/>
    <p:sldId id="291" r:id="rId40"/>
    <p:sldId id="292" r:id="rId41"/>
    <p:sldId id="293" r:id="rId42"/>
    <p:sldId id="294" r:id="rId43"/>
    <p:sldId id="317" r:id="rId44"/>
    <p:sldId id="295" r:id="rId45"/>
    <p:sldId id="296" r:id="rId46"/>
    <p:sldId id="297" r:id="rId47"/>
    <p:sldId id="298" r:id="rId48"/>
    <p:sldId id="299" r:id="rId49"/>
    <p:sldId id="300" r:id="rId50"/>
    <p:sldId id="318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9" r:id="rId61"/>
    <p:sldId id="310" r:id="rId62"/>
    <p:sldId id="311" r:id="rId63"/>
    <p:sldId id="320" r:id="rId64"/>
    <p:sldId id="31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9" d="100"/>
          <a:sy n="79" d="100"/>
        </p:scale>
        <p:origin x="-1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8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3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4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0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5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9AE3-7C78-CC4B-8C6A-B8487F26045E}" type="datetimeFigureOut">
              <a:rPr lang="en-US" smtClean="0"/>
              <a:t>16/10/29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6801-E89D-B54C-BC08-0FCE34F3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758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75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760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761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76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763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765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76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76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745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77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77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77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77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777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378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78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78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78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378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747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378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379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3793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379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379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3797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379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379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748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3800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380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380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3803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3804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3805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3806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3807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380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753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3809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3810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3812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3813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3814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3815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3816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3817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754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3819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3820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3821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3823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755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75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75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8.jpg" descr="/Users/marktittley/Desktop/_Show/IMG_37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0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4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9.jpg" descr="/Users/marktittley/Desktop/_Show/IMG_37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0.jpg" descr="/Users/marktittley/Desktop/_Show/IMG_37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4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1.jpg" descr="/Users/marktittley/Desktop/_Show/IMG_37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2.jpg" descr="/Users/marktittley/Desktop/_Show/IMG_37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5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3.jpg" descr="/Users/marktittley/Desktop/_Show/IMG_37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0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5.jpg" descr="/Users/marktittley/Desktop/_Show/IMG_37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7.jpg" descr="/Users/marktittley/Desktop/_Show/IMG_37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69.jpg" descr="/Users/marktittley/Desktop/_Show/IMG_37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5.jpg" descr="/Users/marktittley/Desktop/_Show/IMG_37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0.jpg" descr="/Users/marktittley/Desktop/_Show/IMG_37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1.jpg" descr="/Users/marktittley/Desktop/_Show/IMG_37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2.jpg" descr="/Users/marktittley/Desktop/_Show/IMG_37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4.jpg" descr="/Users/marktittley/Desktop/_Show/IMG_37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77.jpg" descr="/Users/marktittley/Desktop/_Show/IMG_37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2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1.jpg" descr="/Users/marktittley/Desktop/_Show/IMG_37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7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2.jpg" descr="/Users/marktittley/Desktop/_Show/IMG_37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4.jpg" descr="/Users/marktittley/Desktop/_Show/IMG_37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5.jpg" descr="/Users/marktittley/Desktop/_Show/IMG_37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0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7.jpg" descr="/Users/marktittley/Desktop/_Show/IMG_37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0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7.jpg" descr="/Users/marktittley/Desktop/_Show/IMG_37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88.jpg" descr="/Users/marktittley/Desktop/_Show/IMG_37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0.jpg" descr="/Users/marktittley/Desktop/_Show/IMG_37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3.jpg" descr="/Users/marktittley/Desktop/_Show/IMG_37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5.jpg" descr="/Users/marktittley/Desktop/_Show/IMG_37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8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6.jpg" descr="/Users/marktittley/Desktop/_Show/IMG_3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7.jpg" descr="/Users/marktittley/Desktop/_Show/IMG_37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8.jpg" descr="/Users/marktittley/Desktop/_Show/IMG_37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7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99.jpg" descr="/Users/marktittley/Desktop/_Show/IMG_37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8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48.jpg" descr="/Users/marktittley/Desktop/_Show/IMG_37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9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0.jpg" descr="/Users/marktittley/Desktop/_Show/IMG_38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1.jpg" descr="/Users/marktittley/Desktop/_Show/IMG_38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7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2.jpg" descr="/Users/marktittley/Desktop/_Show/IMG_38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5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3.jpg" descr="/Users/marktittley/Desktop/_Show/IMG_38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6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4.jpg" descr="/Users/marktittley/Desktop/_Show/IMG_38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5.jpg" descr="/Users/marktittley/Desktop/_Show/IMG_38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6.jpg" descr="/Users/marktittley/Desktop/_Show/IMG_38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8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7.jpg" descr="/Users/marktittley/Desktop/_Show/IMG_38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8.jpg" descr="/Users/marktittley/Desktop/_Show/IMG_38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3.jpg" descr="/Users/marktittley/Desktop/_Show/IMG_37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2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09.jpg" descr="/Users/marktittley/Desktop/_Show/IMG_38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8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0.jpg" descr="/Users/marktittley/Desktop/_Show/IMG_38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2.jpg" descr="/Users/marktittley/Desktop/_Show/IMG_38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3.jpg" descr="/Users/marktittley/Desktop/_Show/IMG_38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4.jpg" descr="/Users/marktittley/Desktop/_Show/IMG_38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5.jpg" descr="/Users/marktittley/Desktop/_Show/IMG_38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3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6.jpg" descr="/Users/marktittley/Desktop/_Show/IMG_38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8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7.jpg" descr="/Users/marktittley/Desktop/_Show/IMG_38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4.jpg" descr="/Users/marktittley/Desktop/_Show/IMG_37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7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19.jpg" descr="/Users/marktittley/Desktop/_Show/IMG_38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6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0.jpg" descr="/Users/marktittley/Desktop/_Show/IMG_38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1.jpg" descr="/Users/marktittley/Desktop/_Show/IMG_38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3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23.jpg" descr="/Users/marktittley/Desktop/_Show/IMG_38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5.jpg" descr="/Users/marktittley/Desktop/_Show/IMG_37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7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6.jpg" descr="/Users/marktittley/Desktop/_Show/IMG_37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57.jpg" descr="/Users/marktittley/Desktop/_Show/IMG_37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2016-10-29T06:40:58Z</dcterms:created>
  <dcterms:modified xsi:type="dcterms:W3CDTF">2016-10-29T06:46:27Z</dcterms:modified>
</cp:coreProperties>
</file>