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60" r:id="rId4"/>
    <p:sldId id="261" r:id="rId5"/>
    <p:sldId id="264" r:id="rId6"/>
    <p:sldId id="267" r:id="rId7"/>
    <p:sldId id="269" r:id="rId8"/>
    <p:sldId id="270" r:id="rId9"/>
    <p:sldId id="271" r:id="rId10"/>
    <p:sldId id="273" r:id="rId11"/>
    <p:sldId id="276" r:id="rId12"/>
    <p:sldId id="278" r:id="rId13"/>
    <p:sldId id="279" r:id="rId14"/>
    <p:sldId id="280" r:id="rId15"/>
    <p:sldId id="282" r:id="rId16"/>
    <p:sldId id="287" r:id="rId17"/>
    <p:sldId id="291" r:id="rId18"/>
    <p:sldId id="293" r:id="rId19"/>
    <p:sldId id="294" r:id="rId20"/>
    <p:sldId id="295" r:id="rId21"/>
    <p:sldId id="296" r:id="rId22"/>
    <p:sldId id="300" r:id="rId23"/>
    <p:sldId id="303" r:id="rId24"/>
    <p:sldId id="309" r:id="rId25"/>
    <p:sldId id="311" r:id="rId26"/>
    <p:sldId id="313" r:id="rId27"/>
    <p:sldId id="315" r:id="rId28"/>
    <p:sldId id="317" r:id="rId29"/>
    <p:sldId id="318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3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82C88-81DD-CC42-BE11-C15FBF2724B2}" type="datetimeFigureOut">
              <a:rPr lang="en-US" smtClean="0"/>
              <a:t>16/11/05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1B02-234D-4945-BFE7-1D107A2EF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78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82C88-81DD-CC42-BE11-C15FBF2724B2}" type="datetimeFigureOut">
              <a:rPr lang="en-US" smtClean="0"/>
              <a:t>16/11/05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1B02-234D-4945-BFE7-1D107A2EF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12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82C88-81DD-CC42-BE11-C15FBF2724B2}" type="datetimeFigureOut">
              <a:rPr lang="en-US" smtClean="0"/>
              <a:t>16/11/05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1B02-234D-4945-BFE7-1D107A2EF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83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82C88-81DD-CC42-BE11-C15FBF2724B2}" type="datetimeFigureOut">
              <a:rPr lang="en-US" smtClean="0"/>
              <a:t>16/11/05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1B02-234D-4945-BFE7-1D107A2EF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25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82C88-81DD-CC42-BE11-C15FBF2724B2}" type="datetimeFigureOut">
              <a:rPr lang="en-US" smtClean="0"/>
              <a:t>16/11/05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1B02-234D-4945-BFE7-1D107A2EF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9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82C88-81DD-CC42-BE11-C15FBF2724B2}" type="datetimeFigureOut">
              <a:rPr lang="en-US" smtClean="0"/>
              <a:t>16/11/05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1B02-234D-4945-BFE7-1D107A2EF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34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82C88-81DD-CC42-BE11-C15FBF2724B2}" type="datetimeFigureOut">
              <a:rPr lang="en-US" smtClean="0"/>
              <a:t>16/11/05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1B02-234D-4945-BFE7-1D107A2EF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42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82C88-81DD-CC42-BE11-C15FBF2724B2}" type="datetimeFigureOut">
              <a:rPr lang="en-US" smtClean="0"/>
              <a:t>16/11/05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1B02-234D-4945-BFE7-1D107A2EF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686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82C88-81DD-CC42-BE11-C15FBF2724B2}" type="datetimeFigureOut">
              <a:rPr lang="en-US" smtClean="0"/>
              <a:t>16/11/05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1B02-234D-4945-BFE7-1D107A2EF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8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82C88-81DD-CC42-BE11-C15FBF2724B2}" type="datetimeFigureOut">
              <a:rPr lang="en-US" smtClean="0"/>
              <a:t>16/11/05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1B02-234D-4945-BFE7-1D107A2EF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8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82C88-81DD-CC42-BE11-C15FBF2724B2}" type="datetimeFigureOut">
              <a:rPr lang="en-US" smtClean="0"/>
              <a:t>16/11/05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91B02-234D-4945-BFE7-1D107A2EF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3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82C88-81DD-CC42-BE11-C15FBF2724B2}" type="datetimeFigureOut">
              <a:rPr lang="en-US" smtClean="0"/>
              <a:t>16/11/05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91B02-234D-4945-BFE7-1D107A2EF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2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Show/_Slide02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4428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4437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4442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4446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4449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4452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4459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4463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4472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4473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4409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4474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4476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4487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4493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4506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4508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4512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4515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4518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4520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4410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4411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4415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4420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4422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4424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4425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Slide02.jpg" descr="/Users/marktittley/Desktop/_Show/_Slide0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02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428.jpg" descr="/Users/marktittley/Desktop/_Show/IMG_442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100"/>
            <a:ext cx="9144000" cy="576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81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437.jpg" descr="/Users/marktittley/Desktop/_Show/IMG_44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41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442.jpg" descr="/Users/marktittley/Desktop/_Show/IMG_444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29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446.jpg" descr="/Users/marktittley/Desktop/_Show/IMG_444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86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449.jpg" descr="/Users/marktittley/Desktop/_Show/IMG_444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44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452.jpg" descr="/Users/marktittley/Desktop/_Show/IMG_445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14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459.jpg" descr="/Users/marktittley/Desktop/_Show/IMG_445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9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463.jpg" descr="/Users/marktittley/Desktop/_Show/IMG_446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4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472.jpg" descr="/Users/marktittley/Desktop/_Show/IMG_447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7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473.jpg" descr="/Users/marktittley/Desktop/_Show/IMG_447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2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409.jpg" descr="/Users/marktittley/Desktop/_Show/IMG_440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700"/>
            <a:ext cx="9144000" cy="531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70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474.jpg" descr="/Users/marktittley/Desktop/_Show/IMG_447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97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476.jpg" descr="/Users/marktittley/Desktop/_Show/IMG_447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700"/>
            <a:ext cx="9144000" cy="582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24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487.jpg" descr="/Users/marktittley/Desktop/_Show/IMG_448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4880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47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493.jpg" descr="/Users/marktittley/Desktop/_Show/IMG_449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0"/>
            <a:ext cx="5766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44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506.jpg" descr="/Users/marktittley/Desktop/_Show/IMG_450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9144000" cy="637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29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508.jpg" descr="/Users/marktittley/Desktop/_Show/IMG_45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0"/>
            <a:ext cx="9144000" cy="63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01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512.jpg" descr="/Users/marktittley/Desktop/_Show/IMG_451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7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515.jpg" descr="/Users/marktittley/Desktop/_Show/IMG_451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44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518.jpg" descr="/Users/marktittley/Desktop/_Show/IMG_451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4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26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520.jpg" descr="/Users/marktittley/Desktop/_Show/IMG_45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9144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25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410.jpg" descr="/Users/marktittley/Desktop/_Show/IMG_441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80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411.jpg" descr="/Users/marktittley/Desktop/_Show/IMG_44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45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415.jpg" descr="/Users/marktittley/Desktop/_Show/IMG_441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56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420.jpg" descr="/Users/marktittley/Desktop/_Show/IMG_44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985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422.jpg" descr="/Users/marktittley/Desktop/_Show/IMG_442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59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424.jpg" descr="/Users/marktittley/Desktop/_Show/IMG_44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"/>
            <a:ext cx="9144000" cy="56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85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425.jpg" descr="/Users/marktittley/Desktop/_Show/IMG_442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118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On-screen Show (4:3)</PresentationFormat>
  <Paragraphs>0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1</cp:revision>
  <dcterms:created xsi:type="dcterms:W3CDTF">2016-11-05T11:07:10Z</dcterms:created>
  <dcterms:modified xsi:type="dcterms:W3CDTF">2016-11-05T11:09:59Z</dcterms:modified>
</cp:coreProperties>
</file>