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0" r:id="rId4"/>
    <p:sldId id="273" r:id="rId5"/>
    <p:sldId id="274" r:id="rId6"/>
    <p:sldId id="275" r:id="rId7"/>
    <p:sldId id="279" r:id="rId8"/>
    <p:sldId id="280" r:id="rId9"/>
    <p:sldId id="281" r:id="rId10"/>
    <p:sldId id="282" r:id="rId11"/>
    <p:sldId id="283" r:id="rId12"/>
    <p:sldId id="284" r:id="rId13"/>
    <p:sldId id="286" r:id="rId14"/>
    <p:sldId id="290" r:id="rId15"/>
    <p:sldId id="291" r:id="rId16"/>
    <p:sldId id="295" r:id="rId17"/>
    <p:sldId id="297" r:id="rId18"/>
    <p:sldId id="298" r:id="rId19"/>
    <p:sldId id="301" r:id="rId20"/>
    <p:sldId id="303" r:id="rId21"/>
    <p:sldId id="307" r:id="rId22"/>
    <p:sldId id="308" r:id="rId23"/>
    <p:sldId id="311" r:id="rId24"/>
    <p:sldId id="313" r:id="rId25"/>
    <p:sldId id="314" r:id="rId26"/>
    <p:sldId id="316" r:id="rId27"/>
    <p:sldId id="317" r:id="rId28"/>
    <p:sldId id="319" r:id="rId29"/>
    <p:sldId id="321" r:id="rId30"/>
    <p:sldId id="322" r:id="rId31"/>
    <p:sldId id="323" r:id="rId32"/>
    <p:sldId id="324" r:id="rId33"/>
    <p:sldId id="325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2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5126-54C5-0640-A5C2-22851EE92E5B}" type="datetimeFigureOut">
              <a:rPr lang="en-US" smtClean="0"/>
              <a:t>16/11/12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C91A-A404-6B40-BF43-122306C44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5126-54C5-0640-A5C2-22851EE92E5B}" type="datetimeFigureOut">
              <a:rPr lang="en-US" smtClean="0"/>
              <a:t>16/11/12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C91A-A404-6B40-BF43-122306C44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0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5126-54C5-0640-A5C2-22851EE92E5B}" type="datetimeFigureOut">
              <a:rPr lang="en-US" smtClean="0"/>
              <a:t>16/11/12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C91A-A404-6B40-BF43-122306C44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1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5126-54C5-0640-A5C2-22851EE92E5B}" type="datetimeFigureOut">
              <a:rPr lang="en-US" smtClean="0"/>
              <a:t>16/11/12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C91A-A404-6B40-BF43-122306C44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6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5126-54C5-0640-A5C2-22851EE92E5B}" type="datetimeFigureOut">
              <a:rPr lang="en-US" smtClean="0"/>
              <a:t>16/11/12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C91A-A404-6B40-BF43-122306C44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7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5126-54C5-0640-A5C2-22851EE92E5B}" type="datetimeFigureOut">
              <a:rPr lang="en-US" smtClean="0"/>
              <a:t>16/11/12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C91A-A404-6B40-BF43-122306C44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6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5126-54C5-0640-A5C2-22851EE92E5B}" type="datetimeFigureOut">
              <a:rPr lang="en-US" smtClean="0"/>
              <a:t>16/11/12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C91A-A404-6B40-BF43-122306C44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5126-54C5-0640-A5C2-22851EE92E5B}" type="datetimeFigureOut">
              <a:rPr lang="en-US" smtClean="0"/>
              <a:t>16/11/12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C91A-A404-6B40-BF43-122306C44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5126-54C5-0640-A5C2-22851EE92E5B}" type="datetimeFigureOut">
              <a:rPr lang="en-US" smtClean="0"/>
              <a:t>16/11/12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C91A-A404-6B40-BF43-122306C44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2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5126-54C5-0640-A5C2-22851EE92E5B}" type="datetimeFigureOut">
              <a:rPr lang="en-US" smtClean="0"/>
              <a:t>16/11/12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C91A-A404-6B40-BF43-122306C44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3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5126-54C5-0640-A5C2-22851EE92E5B}" type="datetimeFigureOut">
              <a:rPr lang="en-US" smtClean="0"/>
              <a:t>16/11/12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C91A-A404-6B40-BF43-122306C44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0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15126-54C5-0640-A5C2-22851EE92E5B}" type="datetimeFigureOut">
              <a:rPr lang="en-US" smtClean="0"/>
              <a:t>16/11/12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6C91A-A404-6B40-BF43-122306C44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469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Show/IMG_4971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5015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5016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5017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5019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5023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5024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5030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5031a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5031b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5033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4972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5035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5042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5043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5046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5047b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5047c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5048b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5051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5053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Unknown-1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4978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Unknown-2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Unknown-5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Unknown-6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Unknown-7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5007a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5007b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5008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5014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5014a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5014b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971.jpg" descr="/Users/marktittley/Desktop/_Show/IMG_497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7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015.jpg" descr="/Users/marktittley/Desktop/_Show/IMG_501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1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016.jpg" descr="/Users/marktittley/Desktop/_Show/IMG_501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7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017.jpg" descr="/Users/marktittley/Desktop/_Show/IMG_501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1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019.jpg" descr="/Users/marktittley/Desktop/_Show/IMG_501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7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023.jpg" descr="/Users/marktittley/Desktop/_Show/IMG_502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2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024.jpg" descr="/Users/marktittley/Desktop/_Show/IMG_502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5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030.jpg" descr="/Users/marktittley/Desktop/_Show/IMG_503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3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031a.jpg" descr="/Users/marktittley/Desktop/_Show/IMG_5031a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3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031b.jpg" descr="/Users/marktittley/Desktop/_Show/IMG_5031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6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033.jpg" descr="/Users/marktittley/Desktop/_Show/IMG_503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972.jpg" descr="/Users/marktittley/Desktop/_Show/IMG_497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0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035.jpg" descr="/Users/marktittley/Desktop/_Show/IMG_503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3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042.jpg" descr="/Users/marktittley/Desktop/_Show/IMG_504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6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043.jpg" descr="/Users/marktittley/Desktop/_Show/IMG_504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8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046.jpg" descr="/Users/marktittley/Desktop/_Show/IMG_504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0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047b.jpg" descr="/Users/marktittley/Desktop/_Show/IMG_5047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2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047c.jpg" descr="/Users/marktittley/Desktop/_Show/IMG_5047c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0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048b.jpg" descr="/Users/marktittley/Desktop/_Show/IMG_5048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0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051.jpg" descr="/Users/marktittley/Desktop/_Show/IMG_505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1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053.jpg" descr="/Users/marktittley/Desktop/_Show/IMG_505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0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known-1.jpg" descr="/Users/marktittley/Desktop/_Show/Unknown-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4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978.jpg" descr="/Users/marktittley/Desktop/_Show/IMG_497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known-2.jpg" descr="/Users/marktittley/Desktop/_Show/Unknown-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0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known-5.jpg" descr="/Users/marktittley/Desktop/_Show/Unknown-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0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known-6.jpg" descr="/Users/marktittley/Desktop/_Show/Unknown-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6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known-7.jpg" descr="/Users/marktittley/Desktop/_Show/Unknown-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2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007a.jpg" descr="/Users/marktittley/Desktop/_Show/IMG_5007a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2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007b.jpg" descr="/Users/marktittley/Desktop/_Show/IMG_5007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0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008.jpg" descr="/Users/marktittley/Desktop/_Show/IMG_500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7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014.jpg" descr="/Users/marktittley/Desktop/_Show/IMG_501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7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014a.jpg" descr="/Users/marktittley/Desktop/_Show/IMG_5014a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3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014b.jpg" descr="/Users/marktittley/Desktop/_Show/IMG_5014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3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On-screen Show (4:3)</PresentationFormat>
  <Paragraphs>0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2</cp:revision>
  <dcterms:created xsi:type="dcterms:W3CDTF">2016-11-12T07:03:18Z</dcterms:created>
  <dcterms:modified xsi:type="dcterms:W3CDTF">2016-11-12T07:17:23Z</dcterms:modified>
</cp:coreProperties>
</file>