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7" r:id="rId3"/>
    <p:sldId id="269" r:id="rId4"/>
    <p:sldId id="271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0" d="100"/>
          <a:sy n="40" d="100"/>
        </p:scale>
        <p:origin x="-7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3EC7-C3B9-EB40-8C32-20DD76DCE44E}" type="datetimeFigureOut">
              <a:rPr lang="en-US" smtClean="0"/>
              <a:t>16/11/19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DF95-CBC4-434B-8094-2E2681A39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31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3EC7-C3B9-EB40-8C32-20DD76DCE44E}" type="datetimeFigureOut">
              <a:rPr lang="en-US" smtClean="0"/>
              <a:t>16/11/19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DF95-CBC4-434B-8094-2E2681A39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21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3EC7-C3B9-EB40-8C32-20DD76DCE44E}" type="datetimeFigureOut">
              <a:rPr lang="en-US" smtClean="0"/>
              <a:t>16/11/19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DF95-CBC4-434B-8094-2E2681A39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75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3EC7-C3B9-EB40-8C32-20DD76DCE44E}" type="datetimeFigureOut">
              <a:rPr lang="en-US" smtClean="0"/>
              <a:t>16/11/19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DF95-CBC4-434B-8094-2E2681A39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78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3EC7-C3B9-EB40-8C32-20DD76DCE44E}" type="datetimeFigureOut">
              <a:rPr lang="en-US" smtClean="0"/>
              <a:t>16/11/19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DF95-CBC4-434B-8094-2E2681A39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3EC7-C3B9-EB40-8C32-20DD76DCE44E}" type="datetimeFigureOut">
              <a:rPr lang="en-US" smtClean="0"/>
              <a:t>16/11/19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DF95-CBC4-434B-8094-2E2681A39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87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3EC7-C3B9-EB40-8C32-20DD76DCE44E}" type="datetimeFigureOut">
              <a:rPr lang="en-US" smtClean="0"/>
              <a:t>16/11/19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DF95-CBC4-434B-8094-2E2681A39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30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3EC7-C3B9-EB40-8C32-20DD76DCE44E}" type="datetimeFigureOut">
              <a:rPr lang="en-US" smtClean="0"/>
              <a:t>16/11/19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DF95-CBC4-434B-8094-2E2681A39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38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3EC7-C3B9-EB40-8C32-20DD76DCE44E}" type="datetimeFigureOut">
              <a:rPr lang="en-US" smtClean="0"/>
              <a:t>16/11/19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DF95-CBC4-434B-8094-2E2681A39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04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3EC7-C3B9-EB40-8C32-20DD76DCE44E}" type="datetimeFigureOut">
              <a:rPr lang="en-US" smtClean="0"/>
              <a:t>16/11/19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DF95-CBC4-434B-8094-2E2681A39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57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3EC7-C3B9-EB40-8C32-20DD76DCE44E}" type="datetimeFigureOut">
              <a:rPr lang="en-US" smtClean="0"/>
              <a:t>16/11/19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DF95-CBC4-434B-8094-2E2681A39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37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23EC7-C3B9-EB40-8C32-20DD76DCE44E}" type="datetimeFigureOut">
              <a:rPr lang="en-US" smtClean="0"/>
              <a:t>16/11/19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CDF95-CBC4-434B-8094-2E2681A39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4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file://localhost/Users/marktittley/Desktop/_Facebook2/IMG_6360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file://localhost/Users/marktittley/Desktop/_Facebook2/IMG_6391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file://localhost/Users/marktittley/Desktop/_Facebook2/IMG_6392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file://localhost/Users/marktittley/Desktop/_Facebook2/IMG_6393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file://localhost/Users/marktittley/Desktop/_Facebook2/IMG_6395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file://localhost/Users/marktittley/Desktop/_Facebook2/IMG_6399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file://localhost/Users/marktittley/Desktop/_Facebook2/IMG_6400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file://localhost/Users/marktittley/Desktop/_Facebook2/IMG_6401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file://localhost/Users/marktittley/Desktop/_Facebook2/IMG_6403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image" Target="file://localhost/Users/marktittley/Desktop/_Facebook2/IMG_6404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file://localhost/Users/marktittley/Desktop/_Facebook2/IMG_6405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file://localhost/Users/marktittley/Desktop/_Facebook2/IMG_6373.jp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image" Target="file://localhost/Users/marktittley/Desktop/_Facebook2/IMG_6407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file://localhost/Users/marktittley/Desktop/_Facebook2/IMG_6376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file://localhost/Users/marktittley/Desktop/_Facebook2/IMG_6381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file://localhost/Users/marktittley/Desktop/_Facebook2/IMG_6387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file://localhost/Users/marktittley/Desktop/_Facebook2/IMG_6388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file://localhost/Users/marktittley/Desktop/_Facebook2/IMG_6389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file://localhost/Users/marktittley/Desktop/_Facebook2/IMG_6389b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file://localhost/Users/marktittley/Desktop/_Facebook2/IMG_6390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360.jpg" descr="/Users/marktittley/Desktop/_Facebook2/IMG_636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99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391.jpg" descr="/Users/marktittley/Desktop/_Facebook2/IMG_639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1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5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392.jpg" descr="/Users/marktittley/Desktop/_Facebook2/IMG_639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"/>
            <a:ext cx="9144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79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393.jpg" descr="/Users/marktittley/Desktop/_Facebook2/IMG_639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400"/>
            <a:ext cx="91440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51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395.jpg" descr="/Users/marktittley/Desktop/_Facebook2/IMG_639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25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399.jpg" descr="/Users/marktittley/Desktop/_Facebook2/IMG_639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300"/>
            <a:ext cx="91440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71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400.jpg" descr="/Users/marktittley/Desktop/_Facebook2/IMG_640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49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401.jpg" descr="/Users/marktittley/Desktop/_Facebook2/IMG_640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63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403.jpg" descr="/Users/marktittley/Desktop/_Facebook2/IMG_640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300"/>
            <a:ext cx="9144000" cy="587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29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404.jpg" descr="/Users/marktittley/Desktop/_Facebook2/IMG_640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800"/>
            <a:ext cx="9144000" cy="599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44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405.jpg" descr="/Users/marktittley/Desktop/_Facebook2/IMG_640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66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373.jpg" descr="/Users/marktittley/Desktop/_Facebook2/IMG_637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"/>
            <a:ext cx="9144000" cy="602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09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407.jpg" descr="/Users/marktittley/Desktop/_Facebook2/IMG_640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7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376.jpg" descr="/Users/marktittley/Desktop/_Facebook2/IMG_637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85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381.jpg" descr="/Users/marktittley/Desktop/_Facebook2/IMG_638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58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387.jpg" descr="/Users/marktittley/Desktop/_Facebook2/IMG_638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"/>
            <a:ext cx="9144000" cy="602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5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388.jpg" descr="/Users/marktittley/Desktop/_Facebook2/IMG_638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53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389.jpg" descr="/Users/marktittley/Desktop/_Facebook2/IMG_638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800"/>
            <a:ext cx="9144000" cy="599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48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389b.jpg" descr="/Users/marktittley/Desktop/_Facebook2/IMG_6389b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64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390.jpg" descr="/Users/marktittley/Desktop/_Facebook2/IMG_639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0"/>
            <a:ext cx="9144000" cy="623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76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2</cp:revision>
  <dcterms:created xsi:type="dcterms:W3CDTF">2016-11-19T06:14:41Z</dcterms:created>
  <dcterms:modified xsi:type="dcterms:W3CDTF">2016-11-19T06:18:53Z</dcterms:modified>
</cp:coreProperties>
</file>