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72" r:id="rId11"/>
    <p:sldId id="273" r:id="rId12"/>
    <p:sldId id="275" r:id="rId13"/>
    <p:sldId id="281" r:id="rId14"/>
    <p:sldId id="284" r:id="rId15"/>
    <p:sldId id="285" r:id="rId16"/>
    <p:sldId id="286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209-08EF-1C4F-8102-009C32351075}" type="datetimeFigureOut">
              <a:rPr lang="en-US" smtClean="0"/>
              <a:t>16/11/26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6770-D2A3-C144-8676-B2F3770C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7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209-08EF-1C4F-8102-009C32351075}" type="datetimeFigureOut">
              <a:rPr lang="en-US" smtClean="0"/>
              <a:t>16/11/26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6770-D2A3-C144-8676-B2F3770C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4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209-08EF-1C4F-8102-009C32351075}" type="datetimeFigureOut">
              <a:rPr lang="en-US" smtClean="0"/>
              <a:t>16/11/26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6770-D2A3-C144-8676-B2F3770C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40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209-08EF-1C4F-8102-009C32351075}" type="datetimeFigureOut">
              <a:rPr lang="en-US" smtClean="0"/>
              <a:t>16/11/26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6770-D2A3-C144-8676-B2F3770C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2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209-08EF-1C4F-8102-009C32351075}" type="datetimeFigureOut">
              <a:rPr lang="en-US" smtClean="0"/>
              <a:t>16/11/26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6770-D2A3-C144-8676-B2F3770C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4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209-08EF-1C4F-8102-009C32351075}" type="datetimeFigureOut">
              <a:rPr lang="en-US" smtClean="0"/>
              <a:t>16/11/26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6770-D2A3-C144-8676-B2F3770C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5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209-08EF-1C4F-8102-009C32351075}" type="datetimeFigureOut">
              <a:rPr lang="en-US" smtClean="0"/>
              <a:t>16/11/26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6770-D2A3-C144-8676-B2F3770C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2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209-08EF-1C4F-8102-009C32351075}" type="datetimeFigureOut">
              <a:rPr lang="en-US" smtClean="0"/>
              <a:t>16/11/26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6770-D2A3-C144-8676-B2F3770C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5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209-08EF-1C4F-8102-009C32351075}" type="datetimeFigureOut">
              <a:rPr lang="en-US" smtClean="0"/>
              <a:t>16/11/26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6770-D2A3-C144-8676-B2F3770C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2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209-08EF-1C4F-8102-009C32351075}" type="datetimeFigureOut">
              <a:rPr lang="en-US" smtClean="0"/>
              <a:t>16/11/26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6770-D2A3-C144-8676-B2F3770C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1209-08EF-1C4F-8102-009C32351075}" type="datetimeFigureOut">
              <a:rPr lang="en-US" smtClean="0"/>
              <a:t>16/11/26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A6770-D2A3-C144-8676-B2F3770C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2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41209-08EF-1C4F-8102-009C32351075}" type="datetimeFigureOut">
              <a:rPr lang="en-US" smtClean="0"/>
              <a:t>16/11/26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A6770-D2A3-C144-8676-B2F3770C5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7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Facebook2/IMG_7376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Facebook2/IMG_7394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Facebook2/IMG_7395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Facebook2/IMG_7397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Facebook2/IMG_7405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Facebook2/IMG_7423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Facebook2/IMG_7425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Facebook2/IMG_7426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Facebook2/IMG_9663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Facebook2/IMG_7377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Facebook2/IMG_7380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Facebook2/IMG_7384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Facebook2/IMG_7385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Facebook2/IMG_7386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Facebook2/IMG_7387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Facebook2/IMG_7388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Facebook2/IMG_738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76.jpg" descr="/Users/marktittley/Desktop/_Facebook2/IMG_737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4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94.jpg" descr="/Users/marktittley/Desktop/_Facebook2/IMG_739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9144000" cy="623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58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95.jpg" descr="/Users/marktittley/Desktop/_Facebook2/IMG_739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25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97.jpg" descr="/Users/marktittley/Desktop/_Facebook2/IMG_739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8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405.jpg" descr="/Users/marktittley/Desktop/_Facebook2/IMG_740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7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423.jpg" descr="/Users/marktittley/Desktop/_Facebook2/IMG_742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6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425.jpg" descr="/Users/marktittley/Desktop/_Facebook2/IMG_742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426.jpg" descr="/Users/marktittley/Desktop/_Facebook2/IMG_742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8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9663.jpg" descr="/Users/marktittley/Desktop/_Facebook2/IMG_966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6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77.jpg" descr="/Users/marktittley/Desktop/_Facebook2/IMG_737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9144000" cy="58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0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80.jpg" descr="/Users/marktittley/Desktop/_Facebook2/IMG_738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1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84.jpg" descr="/Users/marktittley/Desktop/_Facebook2/IMG_738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7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85.jpg" descr="/Users/marktittley/Desktop/_Facebook2/IMG_738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5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86.jpg" descr="/Users/marktittley/Desktop/_Facebook2/IMG_738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"/>
            <a:ext cx="9144000" cy="58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12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87.jpg" descr="/Users/marktittley/Desktop/_Facebook2/IMG_738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1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88.jpg" descr="/Users/marktittley/Desktop/_Facebook2/IMG_738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0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389.jpg" descr="/Users/marktittley/Desktop/_Facebook2/IMG_738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1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2016-11-26T06:26:11Z</dcterms:created>
  <dcterms:modified xsi:type="dcterms:W3CDTF">2016-11-26T06:28:47Z</dcterms:modified>
</cp:coreProperties>
</file>