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82" r:id="rId2"/>
    <p:sldId id="384" r:id="rId3"/>
    <p:sldId id="461" r:id="rId4"/>
    <p:sldId id="462" r:id="rId5"/>
    <p:sldId id="463" r:id="rId6"/>
    <p:sldId id="464" r:id="rId7"/>
    <p:sldId id="465" r:id="rId8"/>
    <p:sldId id="466" r:id="rId9"/>
    <p:sldId id="467" r:id="rId10"/>
    <p:sldId id="468" r:id="rId11"/>
    <p:sldId id="469" r:id="rId12"/>
    <p:sldId id="470" r:id="rId13"/>
    <p:sldId id="471" r:id="rId14"/>
    <p:sldId id="385" r:id="rId15"/>
    <p:sldId id="381" r:id="rId16"/>
    <p:sldId id="453" r:id="rId17"/>
    <p:sldId id="474" r:id="rId18"/>
    <p:sldId id="449" r:id="rId19"/>
    <p:sldId id="383" r:id="rId20"/>
    <p:sldId id="475" r:id="rId21"/>
    <p:sldId id="31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94660"/>
  </p:normalViewPr>
  <p:slideViewPr>
    <p:cSldViewPr snapToGrid="0" snapToObjects="1" showGuides="1">
      <p:cViewPr varScale="1">
        <p:scale>
          <a:sx n="81" d="100"/>
          <a:sy n="81" d="100"/>
        </p:scale>
        <p:origin x="-680" y="-104"/>
      </p:cViewPr>
      <p:guideLst>
        <p:guide orient="horz" pos="2299"/>
        <p:guide orient="horz" pos="3127"/>
        <p:guide pos="2772"/>
        <p:guide pos="564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is Blackout</a:t>
            </a:r>
            <a:r>
              <a:rPr lang="en-US" sz="1200" b="0" dirty="0" smtClean="0"/>
              <a:t> Night</a:t>
            </a:r>
            <a:r>
              <a:rPr lang="en-US" dirty="0" smtClean="0"/>
              <a:t>. The whole point of the night is to have all the lights off (maybe keep the lights on the staircases on, but besides that try to keep it all dark). We used our phones if a small portion of light was needed. You split everyone into about five groups (depends how many people you have). The objective is to get the most points before time is up. We placed objectives around the church property for them to find and complete. Each team had to find each objective and complete it within the fewest tries or in the quickest time (a leader at each objective would rate your performance and put it on a piece of paper for the team to carry to each objective with their ratings on it.</a:t>
            </a:r>
          </a:p>
          <a:p>
            <a:endParaRPr lang="en-US" dirty="0" smtClean="0"/>
          </a:p>
          <a:p>
            <a:r>
              <a:rPr lang="en-US" dirty="0" smtClean="0"/>
              <a:t>Here are some ideas for fun/team building objectives to use:</a:t>
            </a:r>
          </a:p>
          <a:p>
            <a:r>
              <a:rPr lang="en-US" dirty="0" smtClean="0"/>
              <a:t>1. Marsh Picks: Each member of the team gets a toothpick to place in between their teeth, while standing in a circle. Without using their hands a marshmallow has to passed around the circle using the toothpicks. Once one person gets their toothpick in the marshmallow they pass their marshmallow and toothpick to the next person, and so on. </a:t>
            </a:r>
          </a:p>
          <a:p>
            <a:r>
              <a:rPr lang="en-US" dirty="0" smtClean="0"/>
              <a:t>2. Dark Room: Gets two stuffed animals and place them in a dark room. When a team goes into find the hidden toys you have two leaders with Nerf guns running around shooting the team members and keeping them from finding the stuffed animals.</a:t>
            </a:r>
          </a:p>
          <a:p>
            <a:r>
              <a:rPr lang="en-US" dirty="0" smtClean="0"/>
              <a:t>3. Banana</a:t>
            </a:r>
            <a:r>
              <a:rPr lang="en-US" baseline="0" dirty="0" smtClean="0"/>
              <a:t> F</a:t>
            </a:r>
            <a:r>
              <a:rPr lang="en-US" dirty="0" smtClean="0"/>
              <a:t>eet: Make a team stand in line facing the back of the person in front of them, then make them lay down with their feet in the air. (So pretty much your head in by the butt of the person behind you. starting from the front of he line pass the banana with their feet to the back of the line. </a:t>
            </a:r>
          </a:p>
          <a:p>
            <a:r>
              <a:rPr lang="en-US" dirty="0" smtClean="0"/>
              <a:t>4. Spaghetti</a:t>
            </a:r>
            <a:r>
              <a:rPr lang="en-US" baseline="0" dirty="0" smtClean="0"/>
              <a:t> F</a:t>
            </a:r>
            <a:r>
              <a:rPr lang="en-US" dirty="0" smtClean="0"/>
              <a:t>ace: Make spaghetti noodles with a lot of grease so when needed to be used it will not be stale (make sure it is not hot, so it will not burn when in contact with skin). Spread a portion of the spaghetti onto a platter, burying small toys into it. Without using hands three members of the team have to fish the toys out with their mouths. </a:t>
            </a:r>
          </a:p>
          <a:p>
            <a:r>
              <a:rPr lang="en-US" dirty="0" smtClean="0"/>
              <a:t>5. Donut</a:t>
            </a:r>
            <a:r>
              <a:rPr lang="en-US" baseline="0" dirty="0" smtClean="0"/>
              <a:t> S</a:t>
            </a:r>
            <a:r>
              <a:rPr lang="en-US" dirty="0" smtClean="0"/>
              <a:t>tring: Tie a donut to the end of a string. With one member on their back and the other standing over them. The person standing has to feed the donut to the person on  the ground. Obviously the person the ground cannot use their hands. </a:t>
            </a:r>
          </a:p>
          <a:p>
            <a:endParaRPr lang="en-US" dirty="0" smtClean="0"/>
          </a:p>
          <a:p>
            <a:r>
              <a:rPr lang="en-US" dirty="0" smtClean="0"/>
              <a:t>If you want to make it more challenging then each team could have a “paralyzed” person to carry, but once at an objective they can use their legs again. Only paralyzed when travelling between objectives.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Sunday mornings in Term 1 will are launch a brand new</a:t>
            </a:r>
            <a:r>
              <a:rPr lang="en-US" baseline="0" dirty="0" smtClean="0"/>
              <a:t> series to establish you in your faith </a:t>
            </a:r>
            <a:r>
              <a:rPr lang="en-US" dirty="0" smtClean="0"/>
              <a:t>called </a:t>
            </a:r>
            <a:r>
              <a:rPr lang="en-US" baseline="0" dirty="0" smtClean="0"/>
              <a:t>The Breakout Series and will help you to break out of anything that is holding you in prison.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10403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tonight it is </a:t>
            </a:r>
            <a:r>
              <a:rPr lang="en-US" dirty="0" smtClean="0"/>
              <a:t>Blackout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Get Into 6 Groups – There will be six groups for the event.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the Challenges:</a:t>
            </a:r>
          </a:p>
          <a:p>
            <a:r>
              <a:rPr lang="en-US" dirty="0" smtClean="0"/>
              <a:t>1. Marsh Picks: Each member of the team gets a toothpick to place in between their teeth, while standing in a circle. Without using their hands a marshmallow has to passed around the circle using the toothpicks. Once one person gets their toothpick in the marshmallow they pass their marshmallow and toothpick to the next person, and so on. </a:t>
            </a:r>
          </a:p>
          <a:p>
            <a:r>
              <a:rPr lang="en-US" dirty="0" smtClean="0"/>
              <a:t>2. Dark Room: Gets two stuffed animals and place them in a dark room. When a team goes into find the hidden toys you have two leaders with Nerf guns running around shooting the team members and keeping them from finding the stuffed animals.</a:t>
            </a:r>
          </a:p>
          <a:p>
            <a:r>
              <a:rPr lang="en-US" dirty="0" smtClean="0"/>
              <a:t>3. Banana</a:t>
            </a:r>
            <a:r>
              <a:rPr lang="en-US" baseline="0" dirty="0" smtClean="0"/>
              <a:t> F</a:t>
            </a:r>
            <a:r>
              <a:rPr lang="en-US" dirty="0" smtClean="0"/>
              <a:t>eet: Make a team stand in line facing the back of the person in front of them, then make them lay down with their feet in the air. (So pretty much your head in by the butt of the person behind you. starting from the front of he line pass the banana with their feet to the back of the line. </a:t>
            </a:r>
          </a:p>
          <a:p>
            <a:r>
              <a:rPr lang="en-US" dirty="0" smtClean="0"/>
              <a:t>4. Spaghetti</a:t>
            </a:r>
            <a:r>
              <a:rPr lang="en-US" baseline="0" dirty="0" smtClean="0"/>
              <a:t> F</a:t>
            </a:r>
            <a:r>
              <a:rPr lang="en-US" dirty="0" smtClean="0"/>
              <a:t>ace: Make spaghetti noodles with a lot of grease so when needed to be used it will not be stale (make sure it is not hot, so it will not burn when in contact with skin). Spread a portion of the spaghetti onto a platter, burying small toys into it. Without using hands three members of the team have to fish the toys out with their mouths. </a:t>
            </a:r>
          </a:p>
          <a:p>
            <a:r>
              <a:rPr lang="en-US" dirty="0" smtClean="0"/>
              <a:t>5. Donut</a:t>
            </a:r>
            <a:r>
              <a:rPr lang="en-US" baseline="0" dirty="0" smtClean="0"/>
              <a:t> S</a:t>
            </a:r>
            <a:r>
              <a:rPr lang="en-US" dirty="0" smtClean="0"/>
              <a:t>tring: Tie a donut to the end of a string. With one member on their back and the other standing over them. The person standing has to feed the donut to the person on  the ground. Obviously the person the ground cannot use their hands. </a:t>
            </a:r>
          </a:p>
          <a:p>
            <a:endParaRPr lang="en-US" dirty="0" smtClean="0"/>
          </a:p>
          <a:p>
            <a:r>
              <a:rPr lang="en-US" dirty="0" smtClean="0"/>
              <a:t>If you want to make it more challenging then each team could have a “paralyzed” person to carry, but once at an objective they can use their legs again. Only paralyzed when travelling between objectives.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Small Group </a:t>
            </a:r>
            <a:r>
              <a:rPr lang="en-US" sz="1200" kern="1200" dirty="0" smtClean="0">
                <a:solidFill>
                  <a:schemeClr val="tx1"/>
                </a:solidFill>
                <a:latin typeface="+mn-lt"/>
                <a:ea typeface="+mn-ea"/>
                <a:cs typeface="+mn-cs"/>
              </a:rPr>
              <a:t>Time.</a:t>
            </a:r>
            <a:r>
              <a:rPr lang="en-US" sz="1200" kern="1200" baseline="0" dirty="0" smtClean="0">
                <a:solidFill>
                  <a:schemeClr val="tx1"/>
                </a:solidFill>
                <a:latin typeface="+mn-lt"/>
                <a:ea typeface="+mn-ea"/>
                <a:cs typeface="+mn-cs"/>
              </a:rPr>
              <a:t> Here are the questions for our small group time</a:t>
            </a:r>
            <a:r>
              <a:rPr lang="en-US" sz="1200" kern="1200" dirty="0" smtClean="0">
                <a:solidFill>
                  <a:schemeClr val="tx1"/>
                </a:solidFill>
                <a:latin typeface="+mn-lt"/>
                <a:ea typeface="+mn-ea"/>
                <a:cs typeface="+mn-cs"/>
              </a:rPr>
              <a:t>: (1) What was your </a:t>
            </a:r>
            <a:r>
              <a:rPr lang="en-US" sz="1200" kern="1200" dirty="0" err="1" smtClean="0">
                <a:solidFill>
                  <a:schemeClr val="tx1"/>
                </a:solidFill>
                <a:latin typeface="+mn-lt"/>
                <a:ea typeface="+mn-ea"/>
                <a:cs typeface="+mn-cs"/>
              </a:rPr>
              <a:t>favourite</a:t>
            </a:r>
            <a:r>
              <a:rPr lang="en-US" sz="1200" kern="1200" dirty="0" smtClean="0">
                <a:solidFill>
                  <a:schemeClr val="tx1"/>
                </a:solidFill>
                <a:latin typeface="+mn-lt"/>
                <a:ea typeface="+mn-ea"/>
                <a:cs typeface="+mn-cs"/>
              </a:rPr>
              <a:t> challenge? (2) Did you ever feel frightened or scared to compete in a challenge? (3) The Bible says in Psalms 23:4: 'Even though I walk through the valley of the shadow of death, I will fear no evil, for You are with me. Your rod and staff comfort me' Who do you think is the one comforting you in the valley of death? (4) Pray that we will not fear if we know our God is there with us!</a:t>
            </a:r>
          </a:p>
        </p:txBody>
      </p:sp>
      <p:sp>
        <p:nvSpPr>
          <p:cNvPr id="4" name="Slide Number Placeholder 3"/>
          <p:cNvSpPr>
            <a:spLocks noGrp="1"/>
          </p:cNvSpPr>
          <p:nvPr>
            <p:ph type="sldNum" sz="quarter" idx="10"/>
          </p:nvPr>
        </p:nvSpPr>
        <p:spPr/>
        <p:txBody>
          <a:bodyPr/>
          <a:lstStyle/>
          <a:p>
            <a:fld id="{EA8F9A47-FA95-6E4D-B4E0-31082CF84FA7}" type="slidenum">
              <a:rPr lang="en-US" smtClean="0"/>
              <a:t>18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is Fear Factor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19</a:t>
            </a:fld>
            <a:endParaRPr lang="en-US"/>
          </a:p>
        </p:txBody>
      </p:sp>
    </p:spTree>
    <p:extLst>
      <p:ext uri="{BB962C8B-B14F-4D97-AF65-F5344CB8AC3E}">
        <p14:creationId xmlns:p14="http://schemas.microsoft.com/office/powerpoint/2010/main" val="6716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His</a:t>
            </a:r>
            <a:r>
              <a:rPr lang="en-US" sz="1200" kern="1200" baseline="0" dirty="0" smtClean="0">
                <a:solidFill>
                  <a:schemeClr val="tx1"/>
                </a:solidFill>
                <a:effectLst/>
                <a:latin typeface="+mn-lt"/>
                <a:ea typeface="+mn-ea"/>
                <a:cs typeface="+mn-cs"/>
              </a:rPr>
              <a:t> Youth and to Term 1</a:t>
            </a:r>
            <a:r>
              <a:rPr lang="en-U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157584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Join us on Sunday for week 1 of the Breakout Series</a:t>
            </a:r>
            <a:r>
              <a:rPr lang="en-US" sz="1200" kern="1200" baseline="0" dirty="0" smtClean="0">
                <a:solidFill>
                  <a:schemeClr val="tx1"/>
                </a:solidFill>
                <a:effectLst/>
                <a:latin typeface="+mn-lt"/>
                <a:ea typeface="+mn-ea"/>
                <a:cs typeface="+mn-cs"/>
              </a:rPr>
              <a:t> where we will be focusing on Breaking free from Anxiety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Friday nights we are launching</a:t>
            </a:r>
            <a:r>
              <a:rPr lang="en-US" baseline="0" dirty="0" smtClean="0"/>
              <a:t> the Escape Friday series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Blackout Night. The whole point of the night is to have all the lights off (maybe keep the lights on the staircases on, but besides that try to keep it all dark). We used our phones if a small portion of light was needed. You split everyone into about five groups (depends how many people you have). The objective is to get the most points before time is up. We placed objectives around the church property for them to find and complete. Each team had to find each objective and complete it within the fewest tries or in the quickest time (a leader at each objective would rate your performance and put it on a piece of paper for the team to carry to each objective with their ratings on it.</a:t>
            </a:r>
          </a:p>
          <a:p>
            <a:endParaRPr lang="en-US" dirty="0" smtClean="0"/>
          </a:p>
          <a:p>
            <a:r>
              <a:rPr lang="en-US" dirty="0" smtClean="0"/>
              <a:t>Here are some ideas for fun/team building objectives to use:</a:t>
            </a:r>
          </a:p>
          <a:p>
            <a:r>
              <a:rPr lang="en-US" dirty="0" smtClean="0"/>
              <a:t>1. Marsh Picks: Each member of the team gets a toothpick to place in between their teeth, while standing in a circle. Without using their hands a marshmallow has to passed around the circle using the toothpicks. Once one person gets their toothpick in the marshmallow they pass their marshmallow and toothpick to the next person, and so on. </a:t>
            </a:r>
          </a:p>
          <a:p>
            <a:r>
              <a:rPr lang="en-US" dirty="0" smtClean="0"/>
              <a:t>2. Dark Room: Gets two stuffed animals and place them in a dark room. When a team goes into find the hidden toys you have two leaders with Nerf guns running around shooting the team members and keeping them from finding the stuffed animals.</a:t>
            </a:r>
          </a:p>
          <a:p>
            <a:r>
              <a:rPr lang="en-US" dirty="0" smtClean="0"/>
              <a:t>3. Banana</a:t>
            </a:r>
            <a:r>
              <a:rPr lang="en-US" baseline="0" dirty="0" smtClean="0"/>
              <a:t> F</a:t>
            </a:r>
            <a:r>
              <a:rPr lang="en-US" dirty="0" smtClean="0"/>
              <a:t>eet: Make a team stand in line facing the back of the person in front of them, then make them lay down with their feet in the air. (So pretty much your head in by the butt of the person behind you. starting from the front of he line pass the banana with their feet to the back of the line. </a:t>
            </a:r>
          </a:p>
          <a:p>
            <a:r>
              <a:rPr lang="en-US" dirty="0" smtClean="0"/>
              <a:t>4. Spaghetti</a:t>
            </a:r>
            <a:r>
              <a:rPr lang="en-US" baseline="0" dirty="0" smtClean="0"/>
              <a:t> F</a:t>
            </a:r>
            <a:r>
              <a:rPr lang="en-US" dirty="0" smtClean="0"/>
              <a:t>ace: Make spaghetti noodles with a lot of grease so when needed to be used it will not be stale (make sure it is not hot, so it will not burn when in contact with skin). Spread a portion of the spaghetti onto a platter, burying small toys into it. Without using hands three members of the team have to fish the toys out with their mouths. </a:t>
            </a:r>
          </a:p>
          <a:p>
            <a:r>
              <a:rPr lang="en-US" dirty="0" smtClean="0"/>
              <a:t>5. Donut</a:t>
            </a:r>
            <a:r>
              <a:rPr lang="en-US" baseline="0" dirty="0" smtClean="0"/>
              <a:t> S</a:t>
            </a:r>
            <a:r>
              <a:rPr lang="en-US" dirty="0" smtClean="0"/>
              <a:t>tring: Tie a donut to the end of a string. With one member on their back and the other standing over them. The person standing has to feed the donut to the person on  the ground. Obviously the person the ground cannot use their hands. </a:t>
            </a:r>
          </a:p>
          <a:p>
            <a:endParaRPr lang="en-US" dirty="0" smtClean="0"/>
          </a:p>
          <a:p>
            <a:r>
              <a:rPr lang="en-US" dirty="0" smtClean="0"/>
              <a:t>If you want to make it more challenging then each team could have a “paralyzed” person to carry, but once at an objective they can use their legs again. Only paralyzed when travelling between objectives.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3998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04493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7378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500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596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51773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431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12276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0113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2385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66256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51541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3741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6467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38278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4775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92289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3397</TotalTime>
  <Words>419</Words>
  <Application>Microsoft Macintosh PowerPoint</Application>
  <PresentationFormat>On-screen Show (4:3)</PresentationFormat>
  <Paragraphs>58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237</cp:revision>
  <dcterms:created xsi:type="dcterms:W3CDTF">2015-09-10T12:52:54Z</dcterms:created>
  <dcterms:modified xsi:type="dcterms:W3CDTF">2016-01-21T11:40:11Z</dcterms:modified>
</cp:coreProperties>
</file>