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948" r:id="rId2"/>
    <p:sldId id="949" r:id="rId3"/>
    <p:sldId id="950" r:id="rId4"/>
    <p:sldId id="1015" r:id="rId5"/>
    <p:sldId id="1016" r:id="rId6"/>
    <p:sldId id="1117" r:id="rId7"/>
    <p:sldId id="1084" r:id="rId8"/>
    <p:sldId id="1125" r:id="rId9"/>
    <p:sldId id="1046" r:id="rId10"/>
    <p:sldId id="1047" r:id="rId11"/>
    <p:sldId id="1086" r:id="rId12"/>
    <p:sldId id="1104" r:id="rId13"/>
    <p:sldId id="1111" r:id="rId14"/>
    <p:sldId id="1112" r:id="rId15"/>
    <p:sldId id="1113" r:id="rId16"/>
    <p:sldId id="1114" r:id="rId17"/>
    <p:sldId id="1085" r:id="rId18"/>
    <p:sldId id="1126" r:id="rId19"/>
    <p:sldId id="1129" r:id="rId20"/>
    <p:sldId id="1048" r:id="rId21"/>
    <p:sldId id="1087" r:id="rId22"/>
    <p:sldId id="1088" r:id="rId23"/>
    <p:sldId id="1089" r:id="rId24"/>
    <p:sldId id="1090" r:id="rId25"/>
    <p:sldId id="1091" r:id="rId26"/>
    <p:sldId id="1051" r:id="rId27"/>
    <p:sldId id="1052" r:id="rId28"/>
    <p:sldId id="1115" r:id="rId29"/>
    <p:sldId id="1116" r:id="rId30"/>
    <p:sldId id="1106" r:id="rId31"/>
    <p:sldId id="1110" r:id="rId32"/>
    <p:sldId id="1059" r:id="rId33"/>
    <p:sldId id="1063" r:id="rId34"/>
    <p:sldId id="1064" r:id="rId35"/>
    <p:sldId id="95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C40806"/>
    <a:srgbClr val="D10014"/>
    <a:srgbClr val="93000F"/>
    <a:srgbClr val="A71C2D"/>
    <a:srgbClr val="B0000E"/>
    <a:srgbClr val="A2000D"/>
    <a:srgbClr val="94000D"/>
    <a:srgbClr val="86000D"/>
    <a:srgbClr val="8D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35" autoAdjust="0"/>
    <p:restoredTop sz="86552" autoAdjust="0"/>
  </p:normalViewPr>
  <p:slideViewPr>
    <p:cSldViewPr snapToGrid="0" snapToObjects="1" showGuides="1">
      <p:cViewPr varScale="1">
        <p:scale>
          <a:sx n="79" d="100"/>
          <a:sy n="79" d="100"/>
        </p:scale>
        <p:origin x="-120" y="-208"/>
      </p:cViewPr>
      <p:guideLst>
        <p:guide orient="horz" pos="2348"/>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Admit Your </a:t>
            </a:r>
            <a:r>
              <a:rPr lang="en-US" dirty="0" smtClean="0"/>
              <a:t>Fear.</a:t>
            </a:r>
            <a:r>
              <a:rPr lang="en-US" baseline="0" dirty="0" smtClean="0"/>
              <a:t> </a:t>
            </a:r>
            <a:r>
              <a:rPr lang="en-US" dirty="0" smtClean="0"/>
              <a:t>Don’t </a:t>
            </a:r>
            <a:r>
              <a:rPr lang="en-US" dirty="0" smtClean="0"/>
              <a:t>pretend that</a:t>
            </a:r>
            <a:r>
              <a:rPr lang="en-US" baseline="0" dirty="0" smtClean="0"/>
              <a:t> fear is not real! Be honest when you are afraid of something. This is the first step to escaping the prison of fear.</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10</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David said, "</a:t>
            </a:r>
            <a:r>
              <a:rPr lang="en-US" sz="1200" dirty="0" smtClean="0">
                <a:solidFill>
                  <a:srgbClr val="FFFF00"/>
                </a:solidFill>
                <a:cs typeface="Abadi MT Condensed Extra Bold"/>
              </a:rPr>
              <a:t>When I am afraid, I put my trust in you.</a:t>
            </a:r>
            <a:r>
              <a:rPr lang="en-US" sz="1200" kern="1200" dirty="0" smtClean="0">
                <a:solidFill>
                  <a:schemeClr val="tx1"/>
                </a:solidFill>
                <a:latin typeface="+mn-lt"/>
                <a:ea typeface="+mn-ea"/>
                <a:cs typeface="+mn-cs"/>
              </a:rPr>
              <a:t>" (Psalm 56:3)</a:t>
            </a:r>
          </a:p>
          <a:p>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11</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Check Your Story. In the </a:t>
            </a:r>
            <a:r>
              <a:rPr lang="en-US" baseline="0" dirty="0" smtClean="0"/>
              <a:t>TED talk video by </a:t>
            </a:r>
            <a:r>
              <a:rPr lang="en-US" sz="1200" kern="1200" dirty="0" smtClean="0">
                <a:solidFill>
                  <a:schemeClr val="tx1"/>
                </a:solidFill>
                <a:effectLst/>
                <a:latin typeface="+mn-lt"/>
                <a:ea typeface="+mn-ea"/>
                <a:cs typeface="+mn-cs"/>
              </a:rPr>
              <a:t>Karen Thompson Walker we</a:t>
            </a:r>
            <a:r>
              <a:rPr lang="en-US" sz="1200" kern="1200" baseline="0" dirty="0" smtClean="0">
                <a:solidFill>
                  <a:schemeClr val="tx1"/>
                </a:solidFill>
                <a:effectLst/>
                <a:latin typeface="+mn-lt"/>
                <a:ea typeface="+mn-ea"/>
                <a:cs typeface="+mn-cs"/>
              </a:rPr>
              <a:t> leant that</a:t>
            </a:r>
            <a:r>
              <a:rPr lang="en-US" sz="1200" kern="1200" dirty="0" smtClean="0">
                <a:solidFill>
                  <a:schemeClr val="tx1"/>
                </a:solidFill>
                <a:effectLst/>
                <a:latin typeface="+mn-lt"/>
                <a:ea typeface="+mn-ea"/>
                <a:cs typeface="+mn-cs"/>
              </a:rPr>
              <a:t> we create stories in our mind when we experience fear - and sometimes we think that the story we have come up with is the only story - but it may not be true nor the best story and possibly there is another story we need to consider.</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12</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In the book of Numbers where we find the Israelites are on the border of the Promised Land. Moses sends out spies to check out the land</a:t>
            </a:r>
            <a:r>
              <a:rPr lang="is-IS" sz="1200" kern="1200" dirty="0" smtClean="0">
                <a:solidFill>
                  <a:schemeClr val="tx1"/>
                </a:solidFill>
                <a:effectLst/>
                <a:latin typeface="+mn-lt"/>
                <a:ea typeface="ＭＳ Ｐゴシック" charset="0"/>
                <a:cs typeface="ＭＳ Ｐゴシック" charset="0"/>
              </a:rPr>
              <a:t>…</a:t>
            </a:r>
            <a:endParaRPr lang="en-US" dirty="0"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134048F0-E33A-CB4C-BFD6-63513BBE905E}"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The spies return with a report on what they have learnt:</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It’s a rich country filled with good crops but it is filled with Giants and walled cities. </a:t>
            </a:r>
            <a:endParaRPr lang="en-US" dirty="0" smtClean="0"/>
          </a:p>
          <a:p>
            <a:pPr>
              <a:spcBef>
                <a:spcPct val="0"/>
              </a:spcBef>
            </a:pPr>
            <a:endParaRPr lang="en-US" dirty="0">
              <a:latin typeface="Calibri"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006F86A6-30DC-BC41-88FD-1B1060C80D85}"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However two of the spies,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Joshua</a:t>
            </a:r>
            <a:r>
              <a:rPr lang="en-US" sz="1200" kern="1200" baseline="0" dirty="0" smtClean="0">
                <a:solidFill>
                  <a:schemeClr val="tx1"/>
                </a:solidFill>
                <a:effectLst/>
                <a:latin typeface="+mn-lt"/>
                <a:ea typeface="ＭＳ Ｐゴシック" charset="0"/>
                <a:cs typeface="ＭＳ Ｐゴシック" charset="0"/>
              </a:rPr>
              <a:t> and</a:t>
            </a:r>
            <a:r>
              <a:rPr lang="en-US" sz="1200" kern="1200" dirty="0" smtClean="0">
                <a:solidFill>
                  <a:schemeClr val="tx1"/>
                </a:solidFill>
                <a:effectLst/>
                <a:latin typeface="+mn-lt"/>
                <a:ea typeface="ＭＳ Ｐゴシック" charset="0"/>
                <a:cs typeface="ＭＳ Ｐゴシック" charset="0"/>
              </a:rPr>
              <a:t> Caleb had a different</a:t>
            </a:r>
            <a:r>
              <a:rPr lang="en-US" sz="1200" kern="1200" baseline="0" dirty="0" smtClean="0">
                <a:solidFill>
                  <a:schemeClr val="tx1"/>
                </a:solidFill>
                <a:effectLst/>
                <a:latin typeface="+mn-lt"/>
                <a:ea typeface="ＭＳ Ｐゴシック" charset="0"/>
                <a:cs typeface="ＭＳ Ｐゴシック" charset="0"/>
              </a:rPr>
              <a:t> story to tell - they saw the situation </a:t>
            </a:r>
            <a:r>
              <a:rPr lang="en-US" sz="1200" kern="1200" dirty="0" smtClean="0">
                <a:solidFill>
                  <a:schemeClr val="tx1"/>
                </a:solidFill>
                <a:effectLst/>
                <a:latin typeface="+mn-lt"/>
                <a:ea typeface="ＭＳ Ｐゴシック" charset="0"/>
                <a:cs typeface="ＭＳ Ｐゴシック" charset="0"/>
              </a:rPr>
              <a:t>not through their own eyes but through God’s eyes and believed that they could talk the land. </a:t>
            </a:r>
            <a:endParaRPr lang="en-US" dirty="0"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A95D7E3-280C-4745-BC5B-5915C240C0D8}"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other eight spies stuck to their story that it would be a suicide mission to do what God had told them to do!</a:t>
            </a:r>
            <a:endParaRPr lang="en-US" dirty="0"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A95D7E3-280C-4745-BC5B-5915C240C0D8}"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Activate Your Faith. </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17</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experience fear there are at least three responses we can have: Flight (where we run away), Fight (where we fight to defend ourselves) or Freeze (where we hide so we don’t get noticed). But I think there is a fourth response we can take - and that involves activating our Faith in God who has told us not to be afraid but to have faith in him. </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18</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 think there is a fourth response we can take - and that involves activating our Faith in God who has told us not to be afraid but to have faith in him. </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19</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a:t>
            </a:r>
            <a:r>
              <a:rPr lang="en-US" baseline="0" dirty="0" smtClean="0"/>
              <a:t> </a:t>
            </a:r>
            <a:r>
              <a:rPr lang="en-US" dirty="0" smtClean="0"/>
              <a:t>looked</a:t>
            </a:r>
            <a:r>
              <a:rPr lang="en-US" baseline="0" dirty="0" smtClean="0"/>
              <a:t> at how to breakout of the prison of Anxiety.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who dwells in the shelter of the most high, will rest in the shadow of the almighty, I will say of the lord, he is my refuge and my fortress, my God in whom I trust. He will cover you with his feathers and under his wings you will find refuge. You will not fear the terror of the night, nor the arrow that flies by day. (Psalm 91)</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20</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if some random person had said those words to you, you have reason not to believe them right? I mean, what have they done? What evidence is there that they can actually pull it </a:t>
            </a:r>
            <a:r>
              <a:rPr lang="en-US" sz="1200" kern="1200" dirty="0" smtClean="0">
                <a:solidFill>
                  <a:schemeClr val="tx1"/>
                </a:solidFill>
                <a:effectLst/>
                <a:latin typeface="+mn-lt"/>
                <a:ea typeface="+mn-ea"/>
                <a:cs typeface="+mn-cs"/>
              </a:rPr>
              <a:t>off?</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21</a:t>
            </a:fld>
            <a:endParaRPr lang="en-US"/>
          </a:p>
        </p:txBody>
      </p:sp>
    </p:spTree>
    <p:extLst>
      <p:ext uri="{BB962C8B-B14F-4D97-AF65-F5344CB8AC3E}">
        <p14:creationId xmlns:p14="http://schemas.microsoft.com/office/powerpoint/2010/main" val="4037988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if it is someone strong</a:t>
            </a:r>
            <a:r>
              <a:rPr lang="en-US" sz="1200" kern="1200" baseline="0" dirty="0" smtClean="0">
                <a:solidFill>
                  <a:schemeClr val="tx1"/>
                </a:solidFill>
                <a:effectLst/>
                <a:latin typeface="+mn-lt"/>
                <a:ea typeface="+mn-ea"/>
                <a:cs typeface="+mn-cs"/>
              </a:rPr>
              <a:t> and powerful who says these words – what difference would that make to you?</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22</a:t>
            </a:fld>
            <a:endParaRPr lang="en-US"/>
          </a:p>
        </p:txBody>
      </p:sp>
    </p:spTree>
    <p:extLst>
      <p:ext uri="{BB962C8B-B14F-4D97-AF65-F5344CB8AC3E}">
        <p14:creationId xmlns:p14="http://schemas.microsoft.com/office/powerpoint/2010/main" val="4037988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when the creator of the of all things, says “Do not fear”... You have absolutely nothing to loose. </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23</a:t>
            </a:fld>
            <a:endParaRPr lang="en-US"/>
          </a:p>
        </p:txBody>
      </p:sp>
    </p:spTree>
    <p:extLst>
      <p:ext uri="{BB962C8B-B14F-4D97-AF65-F5344CB8AC3E}">
        <p14:creationId xmlns:p14="http://schemas.microsoft.com/office/powerpoint/2010/main" val="403798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talking about the God who created ALL CREATION</a:t>
            </a:r>
            <a:r>
              <a:rPr lang="en-US" sz="1200" kern="1200" baseline="0" dirty="0" smtClean="0">
                <a:solidFill>
                  <a:schemeClr val="tx1"/>
                </a:solidFill>
                <a:effectLst/>
                <a:latin typeface="+mn-lt"/>
                <a:ea typeface="+mn-ea"/>
                <a:cs typeface="+mn-cs"/>
              </a:rPr>
              <a:t> - t</a:t>
            </a:r>
            <a:r>
              <a:rPr lang="en-US" sz="1200" kern="1200" dirty="0" smtClean="0">
                <a:solidFill>
                  <a:schemeClr val="tx1"/>
                </a:solidFill>
                <a:effectLst/>
                <a:latin typeface="+mn-lt"/>
                <a:ea typeface="+mn-ea"/>
                <a:cs typeface="+mn-cs"/>
              </a:rPr>
              <a:t>he galaxies, the sun, moon and stars.</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24</a:t>
            </a:fld>
            <a:endParaRPr lang="en-US"/>
          </a:p>
        </p:txBody>
      </p:sp>
    </p:spTree>
    <p:extLst>
      <p:ext uri="{BB962C8B-B14F-4D97-AF65-F5344CB8AC3E}">
        <p14:creationId xmlns:p14="http://schemas.microsoft.com/office/powerpoint/2010/main" val="4037988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he made the world that we live in - he can protect us!!!</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25</a:t>
            </a:fld>
            <a:endParaRPr lang="en-US"/>
          </a:p>
        </p:txBody>
      </p:sp>
    </p:spTree>
    <p:extLst>
      <p:ext uri="{BB962C8B-B14F-4D97-AF65-F5344CB8AC3E}">
        <p14:creationId xmlns:p14="http://schemas.microsoft.com/office/powerpoint/2010/main" val="4037988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Ask for Help – You can show that you trust God by asking Him for his help</a:t>
            </a:r>
            <a:r>
              <a:rPr lang="en-US" baseline="0" dirty="0" smtClean="0"/>
              <a:t> when you are afraid.</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26</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ask God for help he is able to step into our situation</a:t>
            </a:r>
            <a:r>
              <a:rPr lang="en-US" baseline="0" dirty="0" smtClean="0"/>
              <a:t> and bring the help we need!</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27</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I walk through the darkest valley, I will fear no evil, for</a:t>
            </a:r>
            <a:r>
              <a:rPr lang="en-US" sz="1200" kern="1200" baseline="0" dirty="0" smtClean="0">
                <a:solidFill>
                  <a:schemeClr val="tx1"/>
                </a:solidFill>
                <a:effectLst/>
                <a:latin typeface="+mn-lt"/>
                <a:ea typeface="+mn-ea"/>
                <a:cs typeface="+mn-cs"/>
              </a:rPr>
              <a:t> you</a:t>
            </a:r>
            <a:r>
              <a:rPr lang="en-US" sz="1200" kern="1200" dirty="0" smtClean="0">
                <a:solidFill>
                  <a:schemeClr val="tx1"/>
                </a:solidFill>
                <a:effectLst/>
                <a:latin typeface="+mn-lt"/>
                <a:ea typeface="+mn-ea"/>
                <a:cs typeface="+mn-cs"/>
              </a:rPr>
              <a:t> are with me; your rod and your staff, they comfort me.” (Psalm 23:4)</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28</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There’s a song I’ve come to like by one of SA’s finest vocalist’s that puts this Psalm quite nicely: “I have a dream, a dream that lives in me, a gift that is given to the uniqueness of 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a path, a path meant just for me, I walk it faithfully though not certain where it leads. I keep pressing on, I keep moving on, a force within me keeps me going strong.</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hough I walk through the valley of darkness, I shall not fear for I know you walk with me.”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29</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 to look</a:t>
            </a:r>
            <a:r>
              <a:rPr lang="en-US" baseline="0" dirty="0" smtClean="0"/>
              <a:t> at how to breakout of the prison of Fear.</a:t>
            </a:r>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Act in Faith.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30</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have happened if David had allowed his fear to keep him from facing up to Goliath? </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31</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Then Moses summoned Joshua and said to him in the presence of all Israel, “Be strong and courageous, for you must go with this people into the land that the Lord swore to their ancestors to give them, and you must divide it among them as their inheritance. The Lord himself goes before you and will be with you; he will never leave you nor forsake you. Do not be afraid; do not be discouraged.</a:t>
            </a:r>
            <a:r>
              <a:rPr lang="en-US" dirty="0" smtClean="0"/>
              <a:t>” (</a:t>
            </a:r>
            <a:r>
              <a:rPr lang="en-US" dirty="0" smtClean="0"/>
              <a:t>Deuteronomy 31:7-8)</a:t>
            </a:r>
          </a:p>
        </p:txBody>
      </p:sp>
      <p:sp>
        <p:nvSpPr>
          <p:cNvPr id="4" name="Slide Number Placeholder 3"/>
          <p:cNvSpPr>
            <a:spLocks noGrp="1"/>
          </p:cNvSpPr>
          <p:nvPr>
            <p:ph type="sldNum" sz="quarter" idx="10"/>
          </p:nvPr>
        </p:nvSpPr>
        <p:spPr/>
        <p:txBody>
          <a:bodyPr/>
          <a:lstStyle/>
          <a:p>
            <a:fld id="{3CA950F7-F288-7C40-AF69-9822114C34B0}" type="slidenum">
              <a:rPr lang="en-US" smtClean="0"/>
              <a:t>32</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Fear has</a:t>
            </a:r>
            <a:r>
              <a:rPr lang="en-US" sz="1200" kern="1200" baseline="0" dirty="0" smtClean="0">
                <a:solidFill>
                  <a:schemeClr val="tx1"/>
                </a:solidFill>
                <a:effectLst/>
                <a:latin typeface="+mn-lt"/>
                <a:ea typeface="+mn-ea"/>
                <a:cs typeface="+mn-cs"/>
              </a:rPr>
              <a:t> two meanings: Forget Everything And Run or Face Everything And Rise. The Choice is Yours!</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33</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Prayer</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34</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we will look</a:t>
            </a:r>
            <a:r>
              <a:rPr lang="en-US" baseline="0" dirty="0" smtClean="0"/>
              <a:t> at how to breakout from the prison of Depression.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you to take a moment and ask the person next to you to answer</a:t>
            </a:r>
            <a:r>
              <a:rPr lang="en-US" sz="1200" kern="1200" baseline="0" dirty="0" smtClean="0">
                <a:solidFill>
                  <a:schemeClr val="tx1"/>
                </a:solidFill>
                <a:effectLst/>
                <a:latin typeface="+mn-lt"/>
                <a:ea typeface="+mn-ea"/>
                <a:cs typeface="+mn-cs"/>
              </a:rPr>
              <a:t> this challenging question: </a:t>
            </a:r>
            <a:r>
              <a:rPr lang="en-US" sz="1200" dirty="0" smtClean="0">
                <a:solidFill>
                  <a:srgbClr val="FF0000"/>
                </a:solidFill>
                <a:effectLst>
                  <a:glow rad="101600">
                    <a:schemeClr val="bg1">
                      <a:alpha val="95000"/>
                    </a:schemeClr>
                  </a:glow>
                </a:effectLst>
                <a:latin typeface="Marker Felt"/>
                <a:cs typeface="Marker Felt"/>
              </a:rPr>
              <a:t>What has fear prevented you from doing?</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4</a:t>
            </a:fld>
            <a:endParaRPr lang="en-US"/>
          </a:p>
        </p:txBody>
      </p:sp>
    </p:spTree>
    <p:extLst>
      <p:ext uri="{BB962C8B-B14F-4D97-AF65-F5344CB8AC3E}">
        <p14:creationId xmlns:p14="http://schemas.microsoft.com/office/powerpoint/2010/main" val="184687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The Other Side of Fear - Motivational Video. Get it on 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TmkUwToXLEc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5</a:t>
            </a:fld>
            <a:endParaRPr lang="en-US"/>
          </a:p>
        </p:txBody>
      </p:sp>
    </p:spTree>
    <p:extLst>
      <p:ext uri="{BB962C8B-B14F-4D97-AF65-F5344CB8AC3E}">
        <p14:creationId xmlns:p14="http://schemas.microsoft.com/office/powerpoint/2010/main" val="413714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What does</a:t>
            </a:r>
            <a:r>
              <a:rPr lang="en-US" sz="1200" kern="1200" baseline="0" dirty="0" smtClean="0">
                <a:solidFill>
                  <a:schemeClr val="tx1"/>
                </a:solidFill>
                <a:effectLst/>
                <a:latin typeface="+mn-lt"/>
                <a:ea typeface="+mn-ea"/>
                <a:cs typeface="+mn-cs"/>
              </a:rPr>
              <a:t> the video teach us about fear?</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6</a:t>
            </a:fld>
            <a:endParaRPr lang="en-US"/>
          </a:p>
        </p:txBody>
      </p:sp>
    </p:spTree>
    <p:extLst>
      <p:ext uri="{BB962C8B-B14F-4D97-AF65-F5344CB8AC3E}">
        <p14:creationId xmlns:p14="http://schemas.microsoft.com/office/powerpoint/2010/main" val="413714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A TED talk by Karen Thompson Walker entitled: What Fear Can Teach Us. Get it on YouTube at:</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=OwgWkUIm9Gc</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7</a:t>
            </a:fld>
            <a:endParaRPr lang="en-US"/>
          </a:p>
        </p:txBody>
      </p:sp>
    </p:spTree>
    <p:extLst>
      <p:ext uri="{BB962C8B-B14F-4D97-AF65-F5344CB8AC3E}">
        <p14:creationId xmlns:p14="http://schemas.microsoft.com/office/powerpoint/2010/main" val="413714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a:t>
            </a:r>
            <a:r>
              <a:rPr lang="en-US" sz="1200" kern="1200" baseline="0" dirty="0" smtClean="0">
                <a:solidFill>
                  <a:schemeClr val="tx1"/>
                </a:solidFill>
                <a:effectLst/>
                <a:latin typeface="+mn-lt"/>
                <a:ea typeface="+mn-ea"/>
                <a:cs typeface="+mn-cs"/>
              </a:rPr>
              <a:t> What have you just learnt about handling fear?</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8</a:t>
            </a:fld>
            <a:endParaRPr lang="en-US"/>
          </a:p>
        </p:txBody>
      </p:sp>
    </p:spTree>
    <p:extLst>
      <p:ext uri="{BB962C8B-B14F-4D97-AF65-F5344CB8AC3E}">
        <p14:creationId xmlns:p14="http://schemas.microsoft.com/office/powerpoint/2010/main" val="413714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How Do We Escape the Prison of Fear?</a:t>
            </a:r>
            <a:endParaRPr lang="en-US" dirty="0"/>
          </a:p>
        </p:txBody>
      </p:sp>
      <p:sp>
        <p:nvSpPr>
          <p:cNvPr id="4" name="Slide Number Placeholder 3"/>
          <p:cNvSpPr>
            <a:spLocks noGrp="1"/>
          </p:cNvSpPr>
          <p:nvPr>
            <p:ph type="sldNum" sz="quarter" idx="10"/>
          </p:nvPr>
        </p:nvSpPr>
        <p:spPr/>
        <p:txBody>
          <a:bodyPr/>
          <a:lstStyle/>
          <a:p>
            <a:fld id="{3CA950F7-F288-7C40-AF69-9822114C34B0}" type="slidenum">
              <a:rPr lang="en-US" smtClean="0"/>
              <a:t>9</a:t>
            </a:fld>
            <a:endParaRPr lang="en-US"/>
          </a:p>
        </p:txBody>
      </p:sp>
    </p:spTree>
    <p:extLst>
      <p:ext uri="{BB962C8B-B14F-4D97-AF65-F5344CB8AC3E}">
        <p14:creationId xmlns:p14="http://schemas.microsoft.com/office/powerpoint/2010/main" val="266453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992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9490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7513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30689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99279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7004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97597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3796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9245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8393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56950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543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9439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22088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12037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55327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8099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65270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5704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565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98954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8567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299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40064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17455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9084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8202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67485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7046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1674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199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969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2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163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2849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9448</TotalTime>
  <Words>1111</Words>
  <Application>Microsoft Macintosh PowerPoint</Application>
  <PresentationFormat>On-screen Show (4:3)</PresentationFormat>
  <Paragraphs>70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454</cp:revision>
  <dcterms:created xsi:type="dcterms:W3CDTF">2013-10-02T18:06:33Z</dcterms:created>
  <dcterms:modified xsi:type="dcterms:W3CDTF">2016-01-24T11:39:42Z</dcterms:modified>
</cp:coreProperties>
</file>