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82" r:id="rId2"/>
    <p:sldId id="503" r:id="rId3"/>
    <p:sldId id="584" r:id="rId4"/>
    <p:sldId id="582" r:id="rId5"/>
    <p:sldId id="598" r:id="rId6"/>
    <p:sldId id="595" r:id="rId7"/>
    <p:sldId id="599" r:id="rId8"/>
    <p:sldId id="600" r:id="rId9"/>
    <p:sldId id="601" r:id="rId10"/>
    <p:sldId id="603" r:id="rId11"/>
    <p:sldId id="604" r:id="rId12"/>
    <p:sldId id="605" r:id="rId13"/>
    <p:sldId id="544" r:id="rId14"/>
    <p:sldId id="581" r:id="rId15"/>
    <p:sldId id="504" r:id="rId16"/>
    <p:sldId id="316" r:id="rId17"/>
    <p:sldId id="561" r:id="rId18"/>
    <p:sldId id="597" r:id="rId19"/>
    <p:sldId id="59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9" autoAdjust="0"/>
    <p:restoredTop sz="82594" autoAdjust="0"/>
  </p:normalViewPr>
  <p:slideViewPr>
    <p:cSldViewPr snapToGrid="0" snapToObjects="1" showGuides="1">
      <p:cViewPr>
        <p:scale>
          <a:sx n="63" d="100"/>
          <a:sy n="63" d="100"/>
        </p:scale>
        <p:origin x="-80" y="-376"/>
      </p:cViewPr>
      <p:guideLst>
        <p:guide orient="horz" pos="2299"/>
        <p:guide orient="horz" pos="3127"/>
        <p:guide pos="2051"/>
        <p:guide pos="54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week is our Breakout Party 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Talent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CrossFit </a:t>
            </a:r>
            <a:r>
              <a:rPr lang="en-US" dirty="0" smtClean="0"/>
              <a:t>Night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Power Night!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 is our</a:t>
            </a:r>
            <a:r>
              <a:rPr lang="en-US" baseline="0" dirty="0" smtClean="0"/>
              <a:t> Breakout Party Night.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Supper Time.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going to make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Joburg’s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biggest sandwich or Sub! Enjoy!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Pudding Time! Enjoy the ice-cream and topping!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It’s Drinking Time! Juice is served!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Chill Time!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 the break!!!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 there is no youth service because of the term break.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 we are meeting on the top of </a:t>
            </a:r>
            <a:r>
              <a:rPr lang="en-US" dirty="0" err="1" smtClean="0"/>
              <a:t>Northcliff</a:t>
            </a:r>
            <a:r>
              <a:rPr lang="en-US" dirty="0" smtClean="0"/>
              <a:t> Hill for a Easter Sunrise</a:t>
            </a:r>
            <a:r>
              <a:rPr lang="en-US" baseline="0" dirty="0" smtClean="0"/>
              <a:t> Service at 6am and then we will come through to church after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Friday is term break - so no youth until the school starts again - in 2 weeks time.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heard about Term 2?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Term we are launching a brand new Friday night series called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ReCharge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Friday.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Pizza Night!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</a:t>
            </a:r>
            <a:r>
              <a:rPr lang="en-US" baseline="0" dirty="0" smtClean="0"/>
              <a:t> His-Her night!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Dodgeball 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6688</TotalTime>
  <Words>210</Words>
  <Application>Microsoft Macintosh PowerPoint</Application>
  <PresentationFormat>On-screen Show (4:3)</PresentationFormat>
  <Paragraphs>38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343</cp:revision>
  <dcterms:created xsi:type="dcterms:W3CDTF">2015-09-10T12:52:54Z</dcterms:created>
  <dcterms:modified xsi:type="dcterms:W3CDTF">2016-03-18T07:39:09Z</dcterms:modified>
</cp:coreProperties>
</file>