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15" r:id="rId4"/>
    <p:sldId id="260" r:id="rId5"/>
    <p:sldId id="261" r:id="rId6"/>
    <p:sldId id="316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2" r:id="rId15"/>
    <p:sldId id="273" r:id="rId16"/>
    <p:sldId id="317" r:id="rId17"/>
    <p:sldId id="318" r:id="rId18"/>
    <p:sldId id="320" r:id="rId19"/>
    <p:sldId id="322" r:id="rId20"/>
    <p:sldId id="324" r:id="rId21"/>
    <p:sldId id="276" r:id="rId22"/>
    <p:sldId id="278" r:id="rId23"/>
    <p:sldId id="283" r:id="rId24"/>
    <p:sldId id="284" r:id="rId25"/>
    <p:sldId id="297" r:id="rId26"/>
    <p:sldId id="302" r:id="rId27"/>
    <p:sldId id="304" r:id="rId28"/>
    <p:sldId id="311" r:id="rId29"/>
    <p:sldId id="313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4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1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02BF-5AD3-5D4C-B15B-DCE195DE05AE}" type="datetimeFigureOut">
              <a:rPr lang="en-US" smtClean="0"/>
              <a:t>16/03/19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A7DC-7D98-BD4A-A5B4-78F0FD6C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/IMG_794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/IMG_7950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/IMG_795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/IMG_795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/IMG_795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/IMG_797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/IMG_7983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/IMG_7985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/IMG_799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/IMG_7929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Facebook/IMG_799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Facebook/IMG_7966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Facebook/IMG_7973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Facebook/IMG_7975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Facebook/IMG_7994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Facebook/IMG_7999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Facebook/IMG_8001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Facebook/IMG_8019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Facebook/IMG_802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/IMG_7939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/IMG_794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/IMG_794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/IMG_794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/IMG_794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47.jpg" descr="/Users/marktittley/Desktop/_Facebook/IMG_794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50.jpg" descr="/Users/marktittley/Desktop/_Facebook/IMG_795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51.jpg" descr="/Users/marktittley/Desktop/_Facebook/IMG_795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46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8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53.jpg" descr="/Users/marktittley/Desktop/_Facebook/IMG_795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57.jpg" descr="/Users/marktittley/Desktop/_Facebook/IMG_795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r="20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78.jpg" descr="/Users/marktittley/Desktop/_Facebook/IMG_797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8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83.jpg" descr="/Users/marktittley/Desktop/_Facebook/IMG_798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77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85.jpg" descr="/Users/marktittley/Desktop/_Facebook/IMG_798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0.jpg" descr="/Users/marktittley/Desktop/_Facebook/IMG_799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7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29.jpg" descr="/Users/marktittley/Desktop/_Facebook/IMG_792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3.jpg" descr="/Users/marktittley/Desktop/_Facebook/IMG_799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67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8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66.jpg" descr="/Users/marktittley/Desktop/_Facebook/IMG_796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73.jpg" descr="/Users/marktittley/Desktop/_Facebook/IMG_797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/>
          <a:stretch/>
        </p:blipFill>
        <p:spPr>
          <a:xfrm>
            <a:off x="0" y="0"/>
            <a:ext cx="9144000" cy="6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5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75.jpg" descr="/Users/marktittley/Desktop/_Facebook/IMG_797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9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9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4.jpg" descr="/Users/marktittley/Desktop/_Facebook/IMG_799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9.jpg" descr="/Users/marktittley/Desktop/_Facebook/IMG_799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39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01.jpg" descr="/Users/marktittley/Desktop/_Facebook/IMG_800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68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19.jpg" descr="/Users/marktittley/Desktop/_Facebook/IMG_80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r="10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4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23.jpg" descr="/Users/marktittley/Desktop/_Facebook/IMG_802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834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39.jpg" descr="/Users/marktittley/Desktop/_Facebook/IMG_793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43.jpg" descr="/Users/marktittley/Desktop/_Facebook/IMG_79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65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6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44.jpg" descr="/Users/marktittley/Desktop/_Facebook/IMG_794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700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45.jpg" descr="/Users/marktittley/Desktop/_Facebook/IMG_794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46.jpg" descr="/Users/marktittley/Desktop/_Facebook/IMG_794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2016-03-19T09:38:46Z</dcterms:created>
  <dcterms:modified xsi:type="dcterms:W3CDTF">2016-03-19T09:51:00Z</dcterms:modified>
</cp:coreProperties>
</file>