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58" r:id="rId3"/>
    <p:sldId id="265" r:id="rId4"/>
    <p:sldId id="267" r:id="rId5"/>
    <p:sldId id="270" r:id="rId6"/>
    <p:sldId id="271" r:id="rId7"/>
    <p:sldId id="277" r:id="rId8"/>
    <p:sldId id="280" r:id="rId9"/>
    <p:sldId id="282" r:id="rId10"/>
    <p:sldId id="283" r:id="rId11"/>
    <p:sldId id="285" r:id="rId12"/>
    <p:sldId id="286" r:id="rId13"/>
    <p:sldId id="289" r:id="rId14"/>
    <p:sldId id="290" r:id="rId15"/>
    <p:sldId id="294" r:id="rId16"/>
    <p:sldId id="295" r:id="rId17"/>
    <p:sldId id="297" r:id="rId18"/>
    <p:sldId id="304" r:id="rId19"/>
    <p:sldId id="305" r:id="rId20"/>
    <p:sldId id="307" r:id="rId21"/>
    <p:sldId id="309" r:id="rId22"/>
    <p:sldId id="313" r:id="rId23"/>
    <p:sldId id="314" r:id="rId24"/>
    <p:sldId id="316" r:id="rId25"/>
    <p:sldId id="317" r:id="rId26"/>
    <p:sldId id="318" r:id="rId27"/>
    <p:sldId id="319" r:id="rId28"/>
    <p:sldId id="322" r:id="rId29"/>
    <p:sldId id="323" r:id="rId30"/>
    <p:sldId id="324" r:id="rId31"/>
    <p:sldId id="325" r:id="rId32"/>
    <p:sldId id="329" r:id="rId33"/>
    <p:sldId id="330" r:id="rId34"/>
    <p:sldId id="332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8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47410-D6C9-224D-A927-5AD54F729524}" type="datetimeFigureOut">
              <a:rPr lang="en-US" smtClean="0"/>
              <a:t>15/02/21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65F2-493D-F24A-A094-18722B9BF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80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47410-D6C9-224D-A927-5AD54F729524}" type="datetimeFigureOut">
              <a:rPr lang="en-US" smtClean="0"/>
              <a:t>15/02/21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65F2-493D-F24A-A094-18722B9BF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01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47410-D6C9-224D-A927-5AD54F729524}" type="datetimeFigureOut">
              <a:rPr lang="en-US" smtClean="0"/>
              <a:t>15/02/21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65F2-493D-F24A-A094-18722B9BF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33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47410-D6C9-224D-A927-5AD54F729524}" type="datetimeFigureOut">
              <a:rPr lang="en-US" smtClean="0"/>
              <a:t>15/02/21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65F2-493D-F24A-A094-18722B9BF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17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47410-D6C9-224D-A927-5AD54F729524}" type="datetimeFigureOut">
              <a:rPr lang="en-US" smtClean="0"/>
              <a:t>15/02/21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65F2-493D-F24A-A094-18722B9BF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28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47410-D6C9-224D-A927-5AD54F729524}" type="datetimeFigureOut">
              <a:rPr lang="en-US" smtClean="0"/>
              <a:t>15/02/21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65F2-493D-F24A-A094-18722B9BF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08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47410-D6C9-224D-A927-5AD54F729524}" type="datetimeFigureOut">
              <a:rPr lang="en-US" smtClean="0"/>
              <a:t>15/02/21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65F2-493D-F24A-A094-18722B9BF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9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47410-D6C9-224D-A927-5AD54F729524}" type="datetimeFigureOut">
              <a:rPr lang="en-US" smtClean="0"/>
              <a:t>15/02/21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65F2-493D-F24A-A094-18722B9BF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39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47410-D6C9-224D-A927-5AD54F729524}" type="datetimeFigureOut">
              <a:rPr lang="en-US" smtClean="0"/>
              <a:t>15/02/21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65F2-493D-F24A-A094-18722B9BF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56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47410-D6C9-224D-A927-5AD54F729524}" type="datetimeFigureOut">
              <a:rPr lang="en-US" smtClean="0"/>
              <a:t>15/02/21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65F2-493D-F24A-A094-18722B9BF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89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47410-D6C9-224D-A927-5AD54F729524}" type="datetimeFigureOut">
              <a:rPr lang="en-US" smtClean="0"/>
              <a:t>15/02/21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65F2-493D-F24A-A094-18722B9BF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5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47410-D6C9-224D-A927-5AD54F729524}" type="datetimeFigureOut">
              <a:rPr lang="en-US" smtClean="0"/>
              <a:t>15/02/21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865F2-493D-F24A-A094-18722B9BF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26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0045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0047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0051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0054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0058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0066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0067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0069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0080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0081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0004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0084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0087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0096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0097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0100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0102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0109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0113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0120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0121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0019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0123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0124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0128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0132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0134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0021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0027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0028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0036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0042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0044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D_N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21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5.jpg" descr="/Users/marktittley/Desktop/_Show/IMG_004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52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7.jpg" descr="/Users/marktittley/Desktop/_Show/IMG_004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92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1.jpg" descr="/Users/marktittley/Desktop/_Show/IMG_005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23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4.jpg" descr="/Users/marktittley/Desktop/_Show/IMG_005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21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8.jpg" descr="/Users/marktittley/Desktop/_Show/IMG_005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69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6.jpg" descr="/Users/marktittley/Desktop/_Show/IMG_006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05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7.jpg" descr="/Users/marktittley/Desktop/_Show/IMG_006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36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9.jpg" descr="/Users/marktittley/Desktop/_Show/IMG_006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85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0.jpg" descr="/Users/marktittley/Desktop/_Show/IMG_008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56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1.jpg" descr="/Users/marktittley/Desktop/_Show/IMG_008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87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4.jpg" descr="/Users/marktittley/Desktop/_Show/IMG_000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89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4.jpg" descr="/Users/marktittley/Desktop/_Show/IMG_008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83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7.jpg" descr="/Users/marktittley/Desktop/_Show/IMG_008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28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6.jpg" descr="/Users/marktittley/Desktop/_Show/IMG_009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42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7.jpg" descr="/Users/marktittley/Desktop/_Show/IMG_009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0"/>
            <a:ext cx="9144000" cy="620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0.jpg" descr="/Users/marktittley/Desktop/_Show/IMG_010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44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2.jpg" descr="/Users/marktittley/Desktop/_Show/IMG_010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25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9.jpg" descr="/Users/marktittley/Desktop/_Show/IMG_010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09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3.jpg" descr="/Users/marktittley/Desktop/_Show/IMG_011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54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0.jpg" descr="/Users/marktittley/Desktop/_Show/IMG_012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89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1.jpg" descr="/Users/marktittley/Desktop/_Show/IMG_012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96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9.jpg" descr="/Users/marktittley/Desktop/_Show/IMG_001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03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3.jpg" descr="/Users/marktittley/Desktop/_Show/IMG_012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62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4.jpg" descr="/Users/marktittley/Desktop/_Show/IMG_012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94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8.jpg" descr="/Users/marktittley/Desktop/_Show/IMG_012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42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2.jpg" descr="/Users/marktittley/Desktop/_Show/IMG_013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"/>
            <a:ext cx="9144000" cy="653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42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4.jpg" descr="/Users/marktittley/Desktop/_Show/IMG_013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9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72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1.jpg" descr="/Users/marktittley/Desktop/_Show/IMG_002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11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7.jpg" descr="/Users/marktittley/Desktop/_Show/IMG_002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63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8.jpg" descr="/Users/marktittley/Desktop/_Show/IMG_002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50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6.jpg" descr="/Users/marktittley/Desktop/_Show/IMG_003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75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2.jpg" descr="/Users/marktittley/Desktop/_Show/IMG_004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99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4.jpg" descr="/Users/marktittley/Desktop/_Show/IMG_004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1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On-screen Show (4:3)</PresentationFormat>
  <Paragraphs>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1</cp:revision>
  <dcterms:created xsi:type="dcterms:W3CDTF">2015-02-21T13:37:57Z</dcterms:created>
  <dcterms:modified xsi:type="dcterms:W3CDTF">2015-02-21T13:43:10Z</dcterms:modified>
</cp:coreProperties>
</file>