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6" r:id="rId2"/>
    <p:sldMasterId id="2147483768" r:id="rId3"/>
    <p:sldMasterId id="2147483780" r:id="rId4"/>
  </p:sldMasterIdLst>
  <p:notesMasterIdLst>
    <p:notesMasterId r:id="rId67"/>
  </p:notesMasterIdLst>
  <p:sldIdLst>
    <p:sldId id="268" r:id="rId5"/>
    <p:sldId id="913" r:id="rId6"/>
    <p:sldId id="1071" r:id="rId7"/>
    <p:sldId id="1079" r:id="rId8"/>
    <p:sldId id="1072" r:id="rId9"/>
    <p:sldId id="1080" r:id="rId10"/>
    <p:sldId id="1073" r:id="rId11"/>
    <p:sldId id="1081" r:id="rId12"/>
    <p:sldId id="1082" r:id="rId13"/>
    <p:sldId id="1083" r:id="rId14"/>
    <p:sldId id="1084" r:id="rId15"/>
    <p:sldId id="1074" r:id="rId16"/>
    <p:sldId id="1085" r:id="rId17"/>
    <p:sldId id="1086" r:id="rId18"/>
    <p:sldId id="1087" r:id="rId19"/>
    <p:sldId id="1088" r:id="rId20"/>
    <p:sldId id="1129" r:id="rId21"/>
    <p:sldId id="1075" r:id="rId22"/>
    <p:sldId id="1089" r:id="rId23"/>
    <p:sldId id="1120" r:id="rId24"/>
    <p:sldId id="1076" r:id="rId25"/>
    <p:sldId id="1090" r:id="rId26"/>
    <p:sldId id="1091" r:id="rId27"/>
    <p:sldId id="1077" r:id="rId28"/>
    <p:sldId id="1093" r:id="rId29"/>
    <p:sldId id="1096" r:id="rId30"/>
    <p:sldId id="1043" r:id="rId31"/>
    <p:sldId id="1105" r:id="rId32"/>
    <p:sldId id="1124" r:id="rId33"/>
    <p:sldId id="1125" r:id="rId34"/>
    <p:sldId id="1078" r:id="rId35"/>
    <p:sldId id="1121" r:id="rId36"/>
    <p:sldId id="1122" r:id="rId37"/>
    <p:sldId id="1123" r:id="rId38"/>
    <p:sldId id="1097" r:id="rId39"/>
    <p:sldId id="1058" r:id="rId40"/>
    <p:sldId id="1065" r:id="rId41"/>
    <p:sldId id="1068" r:id="rId42"/>
    <p:sldId id="1069" r:id="rId43"/>
    <p:sldId id="1070" r:id="rId44"/>
    <p:sldId id="1067" r:id="rId45"/>
    <p:sldId id="1046" r:id="rId46"/>
    <p:sldId id="1059" r:id="rId47"/>
    <p:sldId id="1060" r:id="rId48"/>
    <p:sldId id="1047" r:id="rId49"/>
    <p:sldId id="1063" r:id="rId50"/>
    <p:sldId id="1064" r:id="rId51"/>
    <p:sldId id="1048" r:id="rId52"/>
    <p:sldId id="1061" r:id="rId53"/>
    <p:sldId id="1062" r:id="rId54"/>
    <p:sldId id="1049" r:id="rId55"/>
    <p:sldId id="1050" r:id="rId56"/>
    <p:sldId id="1126" r:id="rId57"/>
    <p:sldId id="1127" r:id="rId58"/>
    <p:sldId id="1128" r:id="rId59"/>
    <p:sldId id="1054" r:id="rId60"/>
    <p:sldId id="1055" r:id="rId61"/>
    <p:sldId id="1066" r:id="rId62"/>
    <p:sldId id="907" r:id="rId63"/>
    <p:sldId id="1130" r:id="rId64"/>
    <p:sldId id="1131" r:id="rId65"/>
    <p:sldId id="1132" r:id="rId66"/>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1" autoAdjust="0"/>
    <p:restoredTop sz="84642" autoAdjust="0"/>
  </p:normalViewPr>
  <p:slideViewPr>
    <p:cSldViewPr snapToGrid="0" snapToObjects="1">
      <p:cViewPr varScale="1">
        <p:scale>
          <a:sx n="72" d="100"/>
          <a:sy n="72" d="100"/>
        </p:scale>
        <p:origin x="-104" y="-256"/>
      </p:cViewPr>
      <p:guideLst>
        <p:guide orient="horz" pos="405"/>
        <p:guide pos="390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15/09/26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Welcome to Victory Sunday!</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Substitution. </a:t>
            </a:r>
            <a:r>
              <a:rPr lang="en-US" sz="1200" kern="1200" dirty="0" smtClean="0">
                <a:solidFill>
                  <a:schemeClr val="tx1"/>
                </a:solidFill>
                <a:effectLst/>
                <a:latin typeface="+mn-lt"/>
                <a:ea typeface="+mn-ea"/>
                <a:cs typeface="+mn-cs"/>
              </a:rPr>
              <a:t>Jesus took our place on the cross, becoming our sin and suffering our punishment, so we could receive his righteousness.</a:t>
            </a:r>
            <a:r>
              <a:rPr lang="en-US" sz="1200" kern="1200" baseline="0" dirty="0" smtClean="0">
                <a:solidFill>
                  <a:schemeClr val="tx1"/>
                </a:solidFill>
                <a:effectLst/>
                <a:latin typeface="+mn-lt"/>
                <a:ea typeface="+mn-ea"/>
                <a:cs typeface="+mn-cs"/>
              </a:rPr>
              <a:t> </a:t>
            </a:r>
            <a:endParaRPr lang="en-ZA" dirty="0">
              <a:latin typeface="Calibri"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0BE8D2F-3A52-4742-B335-7B5AA5277DAD}"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Salvation</a:t>
            </a:r>
            <a:r>
              <a:rPr lang="en-US" sz="1200" b="1"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Jesus came to seek and save the Lost – to save sinners from the wrath of God. </a:t>
            </a:r>
            <a:endParaRPr lang="en-ZA" dirty="0">
              <a:latin typeface="Calibri" charset="0"/>
            </a:endParaRPr>
          </a:p>
        </p:txBody>
      </p:sp>
      <p:sp>
        <p:nvSpPr>
          <p:cNvPr id="215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42346D1-AB56-9842-B1B7-1E1BEA3C15F4}"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B7E12F-77A1-E64B-8115-8A8635CE22B0}" type="slidenum">
              <a:rPr lang="en-US" sz="1200">
                <a:latin typeface="Calibri" charset="0"/>
              </a:rPr>
              <a:pPr eaLnBrk="1" hangingPunct="1"/>
              <a:t>12</a:t>
            </a:fld>
            <a:endParaRPr lang="en-US" sz="1200">
              <a:latin typeface="Calibri" charset="0"/>
            </a:endParaRPr>
          </a:p>
        </p:txBody>
      </p:sp>
      <p:sp>
        <p:nvSpPr>
          <p:cNvPr id="491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4 was about our Identity.</a:t>
            </a:r>
            <a:endParaRPr lang="en-US" b="0" dirty="0">
              <a:latin typeface="Calibri" charset="0"/>
            </a:endParaRPr>
          </a:p>
          <a:p>
            <a:endParaRPr lang="en-US" b="0"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 looked at who we are</a:t>
            </a:r>
            <a:r>
              <a:rPr lang="en-ZA" baseline="0" dirty="0" smtClean="0">
                <a:latin typeface="Calibri" charset="0"/>
              </a:rPr>
              <a:t> in Christ:</a:t>
            </a:r>
            <a:endParaRPr lang="en-ZA"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0B844DE-FB68-DA40-A83A-7B83C092994A}"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1. We are Chosen</a:t>
            </a: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060AC8-C54E-3546-9B46-AEB645C82FD0}"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2. We are Royal</a:t>
            </a:r>
          </a:p>
        </p:txBody>
      </p:sp>
      <p:sp>
        <p:nvSpPr>
          <p:cNvPr id="112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8918A04-68F1-B940-AB90-EC2B0E6B4C62}"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3. We are Holy</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Video: Daniel Baron - Indestructible (Official Music Video). Get it on YouTube at: https://</a:t>
            </a:r>
            <a:r>
              <a:rPr lang="en-US" sz="1200" b="0" i="0" u="none" strike="noStrike" kern="1200" baseline="0" dirty="0" err="1" smtClean="0">
                <a:solidFill>
                  <a:schemeClr val="tx1"/>
                </a:solidFill>
                <a:latin typeface="+mn-lt"/>
                <a:ea typeface="+mn-ea"/>
                <a:cs typeface="+mn-cs"/>
              </a:rPr>
              <a:t>www.youtube.com</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watch?v</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XuVidcEXkEM</a:t>
            </a:r>
            <a:endParaRPr lang="en-US" sz="1200" b="0" i="0" u="none" strike="noStrike" kern="1200" baseline="0" dirty="0" smtClean="0">
              <a:solidFill>
                <a:schemeClr val="tx1"/>
              </a:solidFill>
              <a:latin typeface="+mn-lt"/>
              <a:ea typeface="+mn-ea"/>
              <a:cs typeface="+mn-cs"/>
            </a:endParaRP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F4B835-9F19-6A42-BE33-6D9ACD5E79F9}" type="slidenum">
              <a:rPr lang="en-US" sz="1200">
                <a:latin typeface="Calibri" charset="0"/>
              </a:rPr>
              <a:pPr eaLnBrk="1" hangingPunct="1"/>
              <a:t>18</a:t>
            </a:fld>
            <a:endParaRPr lang="en-US" sz="1200">
              <a:latin typeface="Calibri" charset="0"/>
            </a:endParaRPr>
          </a:p>
        </p:txBody>
      </p:sp>
      <p:sp>
        <p:nvSpPr>
          <p:cNvPr id="51203"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5 was about dealing with Generational Curses.</a:t>
            </a:r>
            <a:endParaRPr lang="en-US" b="0" dirty="0">
              <a:latin typeface="Calibri" charset="0"/>
            </a:endParaRPr>
          </a:p>
          <a:p>
            <a:endParaRPr lang="en-US" b="0"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We looked at some common generational curses:</a:t>
            </a:r>
            <a:r>
              <a:rPr lang="en-US" sz="1200" b="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Financial Lack, Incurable Disease, Mental Illness, Pregnancy Trouble, Failure or Oppression or Home Disunity.</a:t>
            </a:r>
          </a:p>
          <a:p>
            <a:pPr marL="0" marR="0" indent="0" algn="l" defTabSz="457059"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eaLnBrk="1" hangingPunct="1">
              <a:spcBef>
                <a:spcPct val="0"/>
              </a:spcBef>
            </a:pP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19</a:t>
            </a:fld>
            <a:endParaRPr lang="en-ZA">
              <a:solidFill>
                <a:prstClr val="black"/>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dirty="0" smtClean="0">
                <a:latin typeface="Calibri" charset="0"/>
              </a:rPr>
              <a:t>Video: Ghost Recon : Future Soldier - US Launch Trailer. Get it on YouTube at: https://www.youtube.com/watch?v=GB9c9C1dp7Q</a:t>
            </a:r>
          </a:p>
          <a:p>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20</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sz="1200" b="1" kern="1200" dirty="0" smtClean="0">
                <a:solidFill>
                  <a:schemeClr val="tx1"/>
                </a:solidFill>
                <a:effectLst/>
                <a:latin typeface="+mn-lt"/>
                <a:ea typeface="+mn-ea"/>
                <a:cs typeface="+mn-cs"/>
              </a:rPr>
              <a:t>The Process of Deliverance: (1) Recognise</a:t>
            </a:r>
            <a:r>
              <a:rPr lang="en-ZA" sz="1200" kern="1200" dirty="0" smtClean="0">
                <a:solidFill>
                  <a:schemeClr val="tx1"/>
                </a:solidFill>
                <a:effectLst/>
                <a:latin typeface="+mn-lt"/>
                <a:ea typeface="+mn-ea"/>
                <a:cs typeface="+mn-cs"/>
              </a:rPr>
              <a:t> the issue.  (2)</a:t>
            </a:r>
            <a:r>
              <a:rPr lang="en-ZA" sz="1200" kern="1200" baseline="0" dirty="0" smtClean="0">
                <a:solidFill>
                  <a:schemeClr val="tx1"/>
                </a:solidFill>
                <a:effectLst/>
                <a:latin typeface="+mn-lt"/>
                <a:ea typeface="+mn-ea"/>
                <a:cs typeface="+mn-cs"/>
              </a:rPr>
              <a:t>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by turning your back on it. </a:t>
            </a:r>
            <a:r>
              <a:rPr lang="en-ZA" sz="1200" kern="1200" baseline="0" dirty="0" smtClean="0">
                <a:solidFill>
                  <a:schemeClr val="tx1"/>
                </a:solidFill>
                <a:effectLst/>
                <a:latin typeface="+mn-lt"/>
                <a:ea typeface="+mn-ea"/>
                <a:cs typeface="+mn-cs"/>
              </a:rPr>
              <a:t>(3)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by falling out of agreement with the issue and renouncing its power over your life. (4)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the evil one. </a:t>
            </a:r>
            <a:r>
              <a:rPr lang="en-US" sz="1200" kern="1200" dirty="0" smtClean="0">
                <a:solidFill>
                  <a:schemeClr val="tx1"/>
                </a:solidFill>
                <a:effectLst/>
                <a:latin typeface="+mn-lt"/>
                <a:ea typeface="+mn-ea"/>
                <a:cs typeface="+mn-cs"/>
              </a:rPr>
              <a:t>(5)</a:t>
            </a:r>
            <a:r>
              <a:rPr lang="en-US" sz="1200" kern="1200" baseline="0" dirty="0" smtClean="0">
                <a:solidFill>
                  <a:schemeClr val="tx1"/>
                </a:solidFill>
                <a:effectLst/>
                <a:latin typeface="+mn-lt"/>
                <a:ea typeface="+mn-ea"/>
                <a:cs typeface="+mn-cs"/>
              </a:rPr>
              <a:t>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by replacing it with blessing and grace.</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69989D-8CA0-0548-8560-0BEB05A84249}" type="slidenum">
              <a:rPr lang="en-US" sz="1200">
                <a:latin typeface="Calibri" charset="0"/>
              </a:rPr>
              <a:pPr eaLnBrk="1" hangingPunct="1"/>
              <a:t>21</a:t>
            </a:fld>
            <a:endParaRPr lang="en-US" sz="1200">
              <a:latin typeface="Calibri" charset="0"/>
            </a:endParaRPr>
          </a:p>
        </p:txBody>
      </p:sp>
      <p:sp>
        <p:nvSpPr>
          <p:cNvPr id="532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6 was about</a:t>
            </a:r>
            <a:r>
              <a:rPr lang="en-ZA" b="0" baseline="0" dirty="0" smtClean="0">
                <a:latin typeface="Calibri" charset="0"/>
              </a:rPr>
              <a:t> dealing with </a:t>
            </a:r>
            <a:r>
              <a:rPr lang="en-ZA" b="0" dirty="0" smtClean="0">
                <a:latin typeface="Calibri" charset="0"/>
              </a:rPr>
              <a:t>Relational Issues.</a:t>
            </a:r>
            <a:endParaRPr lang="en-US" b="0" dirty="0">
              <a:latin typeface="Calibri" charset="0"/>
            </a:endParaRPr>
          </a:p>
          <a:p>
            <a:endParaRPr lang="en-US" b="0" dirty="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We</a:t>
            </a:r>
            <a:r>
              <a:rPr lang="en-US" sz="1200" b="0" kern="1200" baseline="0" dirty="0" smtClean="0">
                <a:solidFill>
                  <a:schemeClr val="tx1"/>
                </a:solidFill>
                <a:effectLst/>
                <a:latin typeface="+mn-lt"/>
                <a:ea typeface="+mn-ea"/>
                <a:cs typeface="+mn-cs"/>
              </a:rPr>
              <a:t> saw that there are at last six destructive relational habits: grudges, bitterness, anger, jealousy, gossip and isolation.</a:t>
            </a: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22</a:t>
            </a:fld>
            <a:endParaRPr lang="en-ZA">
              <a:solidFill>
                <a:prstClr val="black"/>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But there are also</a:t>
            </a:r>
            <a:r>
              <a:rPr lang="en-US" sz="1200" b="0" kern="1200" baseline="0" dirty="0" smtClean="0">
                <a:solidFill>
                  <a:schemeClr val="tx1"/>
                </a:solidFill>
                <a:effectLst/>
                <a:latin typeface="+mn-lt"/>
                <a:ea typeface="+mn-ea"/>
                <a:cs typeface="+mn-cs"/>
              </a:rPr>
              <a:t> healthy relational habits that we can </a:t>
            </a:r>
            <a:r>
              <a:rPr lang="en-US" sz="1200" b="0" kern="1200" baseline="0" dirty="0" err="1" smtClean="0">
                <a:solidFill>
                  <a:schemeClr val="tx1"/>
                </a:solidFill>
                <a:effectLst/>
                <a:latin typeface="+mn-lt"/>
                <a:ea typeface="+mn-ea"/>
                <a:cs typeface="+mn-cs"/>
              </a:rPr>
              <a:t>practise</a:t>
            </a:r>
            <a:r>
              <a:rPr lang="en-US" sz="1200" b="0" kern="1200" baseline="0" dirty="0" smtClean="0">
                <a:solidFill>
                  <a:schemeClr val="tx1"/>
                </a:solidFill>
                <a:effectLst/>
                <a:latin typeface="+mn-lt"/>
                <a:ea typeface="+mn-ea"/>
                <a:cs typeface="+mn-cs"/>
              </a:rPr>
              <a:t>, including forgive, </a:t>
            </a:r>
            <a:r>
              <a:rPr lang="en-US" sz="1200" b="0" kern="1200" baseline="0" dirty="0" err="1" smtClean="0">
                <a:solidFill>
                  <a:schemeClr val="tx1"/>
                </a:solidFill>
                <a:effectLst/>
                <a:latin typeface="+mn-lt"/>
                <a:ea typeface="+mn-ea"/>
                <a:cs typeface="+mn-cs"/>
              </a:rPr>
              <a:t>apologise</a:t>
            </a:r>
            <a:r>
              <a:rPr lang="en-US" sz="1200" b="0" kern="1200" baseline="0" dirty="0" smtClean="0">
                <a:solidFill>
                  <a:schemeClr val="tx1"/>
                </a:solidFill>
                <a:effectLst/>
                <a:latin typeface="+mn-lt"/>
                <a:ea typeface="+mn-ea"/>
                <a:cs typeface="+mn-cs"/>
              </a:rPr>
              <a:t> and forget.</a:t>
            </a: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23</a:t>
            </a:fld>
            <a:endParaRPr lang="en-ZA">
              <a:solidFill>
                <a:prstClr val="black"/>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2B57-8C9E-AF4B-A38E-B5D6DF253F83}" type="slidenum">
              <a:rPr lang="en-US" sz="1200">
                <a:latin typeface="Calibri" charset="0"/>
              </a:rPr>
              <a:pPr eaLnBrk="1" hangingPunct="1"/>
              <a:t>24</a:t>
            </a:fld>
            <a:endParaRPr lang="en-US" sz="1200">
              <a:latin typeface="Calibri" charset="0"/>
            </a:endParaRPr>
          </a:p>
        </p:txBody>
      </p:sp>
      <p:sp>
        <p:nvSpPr>
          <p:cNvPr id="5529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3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7 was about dealing with Spiritual Errors.</a:t>
            </a:r>
            <a:endParaRPr lang="en-US" b="0" dirty="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We saw that there are many different spiritual errors</a:t>
            </a:r>
            <a:r>
              <a:rPr lang="en-ZA" b="0" baseline="0" dirty="0" smtClean="0">
                <a:latin typeface="Calibri" charset="0"/>
              </a:rPr>
              <a:t> we can fall into: </a:t>
            </a:r>
            <a:r>
              <a:rPr lang="en-ZA" b="0" dirty="0" smtClean="0">
                <a:latin typeface="Calibri" charset="0"/>
              </a:rPr>
              <a:t>Secular Philosophies, </a:t>
            </a:r>
            <a:r>
              <a:rPr lang="en-ZA" b="0" baseline="0" dirty="0" smtClean="0">
                <a:latin typeface="Calibri" charset="0"/>
              </a:rPr>
              <a:t>False Religions, cults, occult, idols and unbiblical  covenants.</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25</a:t>
            </a:fld>
            <a:endParaRPr lang="en-ZA">
              <a:solidFill>
                <a:prstClr val="black"/>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baseline="0" dirty="0" smtClean="0">
                <a:latin typeface="Calibri" charset="0"/>
              </a:rPr>
              <a:t>We learnt that there are ways to prevent spiritual error: (1) Read Your Bible, (2) Get to Know Jesus, (3) Listen to Your Leaders, (4) Expose Spiritual Error and (5) Live by a New Standard of Love.</a:t>
            </a:r>
            <a:endParaRPr lang="en-ZA" b="0" dirty="0" smtClean="0">
              <a:latin typeface="Calibri" charset="0"/>
            </a:endParaRPr>
          </a:p>
          <a:p>
            <a:pPr marL="0" marR="0" indent="0" algn="l" defTabSz="457059" rtl="0" eaLnBrk="1" fontAlgn="auto" latinLnBrk="0" hangingPunct="1">
              <a:lnSpc>
                <a:spcPct val="100000"/>
              </a:lnSpc>
              <a:spcBef>
                <a:spcPct val="0"/>
              </a:spcBef>
              <a:spcAft>
                <a:spcPts val="0"/>
              </a:spcAft>
              <a:buClrTx/>
              <a:buSzTx/>
              <a:buFontTx/>
              <a:buNone/>
              <a:tabLst/>
              <a:defRPr/>
            </a:pPr>
            <a:endParaRPr lang="en-ZA" b="0" dirty="0" smtClean="0">
              <a:latin typeface="Calibri" charset="0"/>
            </a:endParaRPr>
          </a:p>
          <a:p>
            <a:pPr marL="0" marR="0" indent="0" algn="l" defTabSz="457059" rtl="0" eaLnBrk="1" fontAlgn="auto" latinLnBrk="0" hangingPunct="1">
              <a:lnSpc>
                <a:spcPct val="100000"/>
              </a:lnSpc>
              <a:spcBef>
                <a:spcPct val="0"/>
              </a:spcBef>
              <a:spcAft>
                <a:spcPts val="0"/>
              </a:spcAft>
              <a:buClrTx/>
              <a:buSzTx/>
              <a:buFontTx/>
              <a:buNone/>
              <a:tabLst/>
              <a:defRPr/>
            </a:pP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26</a:t>
            </a:fld>
            <a:endParaRPr lang="en-ZA">
              <a:solidFill>
                <a:prstClr val="black"/>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27</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8 </a:t>
            </a:r>
            <a:r>
              <a:rPr lang="en-ZA" b="0" baseline="0" dirty="0" smtClean="0">
                <a:latin typeface="Calibri" charset="0"/>
              </a:rPr>
              <a:t>about dealing with </a:t>
            </a:r>
            <a:r>
              <a:rPr lang="en-ZA" b="0" dirty="0" smtClean="0">
                <a:latin typeface="Calibri" charset="0"/>
              </a:rPr>
              <a:t>Sexual Sins.</a:t>
            </a:r>
            <a:endParaRPr lang="en-US" b="0" dirty="0" smtClean="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We saw</a:t>
            </a:r>
            <a:r>
              <a:rPr lang="en-ZA" b="0" baseline="0" dirty="0" smtClean="0">
                <a:latin typeface="Calibri" charset="0"/>
              </a:rPr>
              <a:t> that we are vulnerable to attack because of: the need for love, passions and affections, peer pressure, loneliness, media influences and evil desires.</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28</a:t>
            </a:fld>
            <a:endParaRPr lang="en-ZA">
              <a:solidFill>
                <a:prstClr val="black"/>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We learnt that we live in a sexual mine field but…</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29</a:t>
            </a:fld>
            <a:endParaRPr lang="en-ZA">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ADE944-E936-6E4D-BBF2-6AB995F46A0B}" type="slidenum">
              <a:rPr lang="en-US" sz="1200">
                <a:latin typeface="Calibri" charset="0"/>
              </a:rPr>
              <a:pPr eaLnBrk="1" hangingPunct="1"/>
              <a:t>3</a:t>
            </a:fld>
            <a:endParaRPr lang="en-US" sz="1200">
              <a:latin typeface="Calibri" charset="0"/>
            </a:endParaRPr>
          </a:p>
        </p:txBody>
      </p:sp>
      <p:sp>
        <p:nvSpPr>
          <p:cNvPr id="4301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Week 1 was about</a:t>
            </a:r>
            <a:r>
              <a:rPr lang="en-US" b="0" baseline="0" dirty="0" smtClean="0">
                <a:latin typeface="Calibri" charset="0"/>
              </a:rPr>
              <a:t> preparing for victory</a:t>
            </a:r>
            <a:endParaRPr lang="en-US" b="0" dirty="0">
              <a:latin typeface="Calibri" charset="0"/>
            </a:endParaRPr>
          </a:p>
          <a:p>
            <a:endParaRPr lang="en-US" b="0" dirty="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By God’s</a:t>
            </a:r>
            <a:r>
              <a:rPr lang="en-ZA" b="0" baseline="0" dirty="0" smtClean="0">
                <a:latin typeface="Calibri" charset="0"/>
              </a:rPr>
              <a:t> grace we can live holy lives.</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solidFill>
                  <a:prstClr val="black"/>
                </a:solidFill>
                <a:latin typeface="Calibri" charset="0"/>
              </a:rPr>
              <a:pPr eaLnBrk="1" hangingPunct="1"/>
              <a:t>30</a:t>
            </a:fld>
            <a:endParaRPr lang="en-ZA">
              <a:solidFill>
                <a:prstClr val="black"/>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84C1-55F2-0C4A-B700-A7240F5A9985}" type="slidenum">
              <a:rPr lang="en-US" sz="1200">
                <a:latin typeface="Calibri" charset="0"/>
              </a:rPr>
              <a:pPr eaLnBrk="1" hangingPunct="1"/>
              <a:t>31</a:t>
            </a:fld>
            <a:endParaRPr lang="en-US" sz="1200">
              <a:latin typeface="Calibri" charset="0"/>
            </a:endParaRPr>
          </a:p>
        </p:txBody>
      </p:sp>
      <p:sp>
        <p:nvSpPr>
          <p:cNvPr id="5734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9 was about dealing with </a:t>
            </a:r>
            <a:r>
              <a:rPr lang="en-US" b="0" dirty="0" smtClean="0">
                <a:latin typeface="Calibri" charset="0"/>
              </a:rPr>
              <a:t>Addictions</a:t>
            </a:r>
            <a:r>
              <a:rPr lang="en-US" b="0" dirty="0">
                <a:latin typeface="Calibri" charset="0"/>
              </a:rP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 asked the question: </a:t>
            </a:r>
            <a:r>
              <a:rPr lang="en-ZA" baseline="0" dirty="0" smtClean="0">
                <a:latin typeface="Calibri" charset="0"/>
              </a:rPr>
              <a:t>W</a:t>
            </a:r>
            <a:r>
              <a:rPr lang="en-ZA" dirty="0" smtClean="0">
                <a:latin typeface="Calibri" charset="0"/>
              </a:rPr>
              <a:t>hat is Addiction?</a:t>
            </a:r>
            <a:endParaRPr lang="en-ZA" dirty="0">
              <a:latin typeface="Calibri" charset="0"/>
            </a:endParaRPr>
          </a:p>
        </p:txBody>
      </p:sp>
      <p:sp>
        <p:nvSpPr>
          <p:cNvPr id="215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E04A1FD-3FE9-6545-AB78-4083BE1E4390}" type="slidenum">
              <a:rPr lang="en-ZA">
                <a:latin typeface="Calibri" charset="0"/>
              </a:rPr>
              <a:pPr eaLnBrk="1" hangingPunct="1"/>
              <a:t>32</a:t>
            </a:fld>
            <a:endParaRPr lang="en-ZA">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0" dirty="0" smtClean="0">
                <a:latin typeface="Calibri" charset="0"/>
              </a:rPr>
              <a:t>We learnt that addiction is Bondage and Slavery.</a:t>
            </a:r>
            <a:endParaRPr lang="en-US" b="0" baseline="0" dirty="0" smtClean="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33</a:t>
            </a:fld>
            <a:endParaRPr lang="en-ZA">
              <a:solidFill>
                <a:prstClr val="black"/>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But we also learnt that addictions can be broken by:</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D7842A8-E833-0441-B902-DB8F4B71F37F}" type="slidenum">
              <a:rPr lang="en-ZA">
                <a:latin typeface="Calibri" charset="0"/>
              </a:rPr>
              <a:pPr eaLnBrk="1" hangingPunct="1"/>
              <a:t>34</a:t>
            </a:fld>
            <a:endParaRPr lang="en-ZA">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We learn that addictions can be broken by: (1)</a:t>
            </a:r>
            <a:r>
              <a:rPr lang="en-ZA" b="0" baseline="0" dirty="0" smtClean="0">
                <a:latin typeface="Calibri" charset="0"/>
              </a:rPr>
              <a:t> </a:t>
            </a:r>
            <a:r>
              <a:rPr lang="en-ZA" b="0" dirty="0" smtClean="0">
                <a:latin typeface="Calibri" charset="0"/>
              </a:rPr>
              <a:t>The Grace of God, (2) Confession</a:t>
            </a:r>
            <a:r>
              <a:rPr lang="en-ZA" b="0" baseline="0" dirty="0" smtClean="0">
                <a:latin typeface="Calibri" charset="0"/>
              </a:rPr>
              <a:t> and Prayer, (3) Surrender to God and (4) The filling of the Holy Spirit</a:t>
            </a:r>
            <a:endParaRPr lang="en-ZA" b="0"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35</a:t>
            </a:fld>
            <a:endParaRPr lang="en-ZA">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84C1-55F2-0C4A-B700-A7240F5A9985}" type="slidenum">
              <a:rPr lang="en-US" sz="1200">
                <a:latin typeface="Calibri" charset="0"/>
              </a:rPr>
              <a:pPr eaLnBrk="1" hangingPunct="1"/>
              <a:t>36</a:t>
            </a:fld>
            <a:endParaRPr lang="en-US" sz="1200">
              <a:latin typeface="Calibri" charset="0"/>
            </a:endParaRPr>
          </a:p>
        </p:txBody>
      </p:sp>
      <p:sp>
        <p:nvSpPr>
          <p:cNvPr id="5734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latin typeface="Calibri" charset="0"/>
              </a:rPr>
              <a:t>This week </a:t>
            </a:r>
            <a:r>
              <a:rPr lang="en-US" baseline="0" dirty="0" smtClean="0">
                <a:latin typeface="Calibri" charset="0"/>
              </a:rPr>
              <a:t>we are going to look at how to live in victory!</a:t>
            </a:r>
            <a:endParaRPr lang="en-US" dirty="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soldiers secure their</a:t>
            </a:r>
            <a:r>
              <a:rPr lang="en-US" baseline="0" dirty="0" smtClean="0"/>
              <a:t> victory?</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37</a:t>
            </a:fld>
            <a:endParaRPr lang="en-US"/>
          </a:p>
        </p:txBody>
      </p:sp>
    </p:spTree>
    <p:extLst>
      <p:ext uri="{BB962C8B-B14F-4D97-AF65-F5344CB8AC3E}">
        <p14:creationId xmlns:p14="http://schemas.microsoft.com/office/powerpoint/2010/main" val="3883612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Protect </a:t>
            </a:r>
            <a:r>
              <a:rPr lang="en-US" dirty="0" smtClean="0"/>
              <a:t>the supply lines</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38</a:t>
            </a:fld>
            <a:endParaRPr lang="en-US"/>
          </a:p>
        </p:txBody>
      </p:sp>
    </p:spTree>
    <p:extLst>
      <p:ext uri="{BB962C8B-B14F-4D97-AF65-F5344CB8AC3E}">
        <p14:creationId xmlns:p14="http://schemas.microsoft.com/office/powerpoint/2010/main" val="3883612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dirty="0" smtClean="0"/>
              <a:t>2. Protect </a:t>
            </a:r>
            <a:r>
              <a:rPr lang="en-US" baseline="0" dirty="0" smtClean="0"/>
              <a:t>the occupied area (w</a:t>
            </a:r>
            <a:r>
              <a:rPr lang="en-US" dirty="0" smtClean="0"/>
              <a:t>atch out for counter attacks)</a:t>
            </a:r>
          </a:p>
        </p:txBody>
      </p:sp>
      <p:sp>
        <p:nvSpPr>
          <p:cNvPr id="4" name="Slide Number Placeholder 3"/>
          <p:cNvSpPr>
            <a:spLocks noGrp="1"/>
          </p:cNvSpPr>
          <p:nvPr>
            <p:ph type="sldNum" sz="quarter" idx="10"/>
          </p:nvPr>
        </p:nvSpPr>
        <p:spPr/>
        <p:txBody>
          <a:bodyPr/>
          <a:lstStyle/>
          <a:p>
            <a:fld id="{50A9F25B-9156-7643-A8FA-A3E575B41274}" type="slidenum">
              <a:rPr lang="en-US" smtClean="0"/>
              <a:t>39</a:t>
            </a:fld>
            <a:endParaRPr lang="en-US"/>
          </a:p>
        </p:txBody>
      </p:sp>
    </p:spTree>
    <p:extLst>
      <p:ext uri="{BB962C8B-B14F-4D97-AF65-F5344CB8AC3E}">
        <p14:creationId xmlns:p14="http://schemas.microsoft.com/office/powerpoint/2010/main" val="388361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dirty="0" smtClean="0">
                <a:latin typeface="Calibri" charset="0"/>
              </a:rPr>
              <a:t>We saw that</a:t>
            </a:r>
            <a:r>
              <a:rPr lang="en-ZA" baseline="0" dirty="0" smtClean="0">
                <a:latin typeface="Calibri" charset="0"/>
              </a:rPr>
              <a:t> there are </a:t>
            </a:r>
            <a:r>
              <a:rPr lang="en-ZA" dirty="0" smtClean="0">
                <a:latin typeface="Calibri" charset="0"/>
              </a:rPr>
              <a:t>three reasons to attend Victory Sunday: Build foundations, discover freedom</a:t>
            </a:r>
            <a:r>
              <a:rPr lang="en-ZA" baseline="0" dirty="0" smtClean="0">
                <a:latin typeface="Calibri" charset="0"/>
              </a:rPr>
              <a:t> and become fruitful.</a:t>
            </a:r>
            <a:endParaRPr lang="en-ZA" dirty="0">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B86047-36E9-A14E-BD7C-D38C6E9049E5}" type="slidenum">
              <a:rPr lang="en-ZA" sz="1200">
                <a:latin typeface="Calibri" charset="0"/>
              </a:rPr>
              <a:pPr eaLnBrk="1" hangingPunct="1"/>
              <a:t>4</a:t>
            </a:fld>
            <a:endParaRPr lang="en-ZA"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 Protect the Weary Troops</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40</a:t>
            </a:fld>
            <a:endParaRPr lang="en-US"/>
          </a:p>
        </p:txBody>
      </p:sp>
    </p:spTree>
    <p:extLst>
      <p:ext uri="{BB962C8B-B14F-4D97-AF65-F5344CB8AC3E}">
        <p14:creationId xmlns:p14="http://schemas.microsoft.com/office/powerpoint/2010/main" val="3883612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Living in Victory Involve for believers?</a:t>
            </a:r>
          </a:p>
        </p:txBody>
      </p:sp>
      <p:sp>
        <p:nvSpPr>
          <p:cNvPr id="4" name="Slide Number Placeholder 3"/>
          <p:cNvSpPr>
            <a:spLocks noGrp="1"/>
          </p:cNvSpPr>
          <p:nvPr>
            <p:ph type="sldNum" sz="quarter" idx="10"/>
          </p:nvPr>
        </p:nvSpPr>
        <p:spPr/>
        <p:txBody>
          <a:bodyPr/>
          <a:lstStyle/>
          <a:p>
            <a:fld id="{50A9F25B-9156-7643-A8FA-A3E575B41274}" type="slidenum">
              <a:rPr lang="en-US" smtClean="0"/>
              <a:t>41</a:t>
            </a:fld>
            <a:endParaRPr lang="en-US"/>
          </a:p>
        </p:txBody>
      </p:sp>
    </p:spTree>
    <p:extLst>
      <p:ext uri="{BB962C8B-B14F-4D97-AF65-F5344CB8AC3E}">
        <p14:creationId xmlns:p14="http://schemas.microsoft.com/office/powerpoint/2010/main" val="3957656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Being With Jesus</a:t>
            </a:r>
          </a:p>
          <a:p>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42</a:t>
            </a:fld>
            <a:endParaRPr lang="en-US"/>
          </a:p>
        </p:txBody>
      </p:sp>
    </p:spTree>
    <p:extLst>
      <p:ext uri="{BB962C8B-B14F-4D97-AF65-F5344CB8AC3E}">
        <p14:creationId xmlns:p14="http://schemas.microsoft.com/office/powerpoint/2010/main" val="2279445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they found out that Peter and John had no education or special training, they were surprised to see how boldly they spoke. They realized that these men had been with Jesus. (Acts 4:13)</a:t>
            </a:r>
          </a:p>
        </p:txBody>
      </p:sp>
      <p:sp>
        <p:nvSpPr>
          <p:cNvPr id="4" name="Slide Number Placeholder 3"/>
          <p:cNvSpPr>
            <a:spLocks noGrp="1"/>
          </p:cNvSpPr>
          <p:nvPr>
            <p:ph type="sldNum" sz="quarter" idx="10"/>
          </p:nvPr>
        </p:nvSpPr>
        <p:spPr/>
        <p:txBody>
          <a:bodyPr/>
          <a:lstStyle/>
          <a:p>
            <a:fld id="{50A9F25B-9156-7643-A8FA-A3E575B41274}" type="slidenum">
              <a:rPr lang="en-US" smtClean="0"/>
              <a:t>43</a:t>
            </a:fld>
            <a:endParaRPr lang="en-US"/>
          </a:p>
        </p:txBody>
      </p:sp>
    </p:spTree>
    <p:extLst>
      <p:ext uri="{BB962C8B-B14F-4D97-AF65-F5344CB8AC3E}">
        <p14:creationId xmlns:p14="http://schemas.microsoft.com/office/powerpoint/2010/main" val="2934093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Victory Comes From Spending Time With Jesus</a:t>
            </a:r>
          </a:p>
        </p:txBody>
      </p:sp>
      <p:sp>
        <p:nvSpPr>
          <p:cNvPr id="4" name="Slide Number Placeholder 3"/>
          <p:cNvSpPr>
            <a:spLocks noGrp="1"/>
          </p:cNvSpPr>
          <p:nvPr>
            <p:ph type="sldNum" sz="quarter" idx="10"/>
          </p:nvPr>
        </p:nvSpPr>
        <p:spPr/>
        <p:txBody>
          <a:bodyPr/>
          <a:lstStyle/>
          <a:p>
            <a:fld id="{50A9F25B-9156-7643-A8FA-A3E575B41274}" type="slidenum">
              <a:rPr lang="en-US" smtClean="0"/>
              <a:t>44</a:t>
            </a:fld>
            <a:endParaRPr lang="en-US"/>
          </a:p>
        </p:txBody>
      </p:sp>
    </p:spTree>
    <p:extLst>
      <p:ext uri="{BB962C8B-B14F-4D97-AF65-F5344CB8AC3E}">
        <p14:creationId xmlns:p14="http://schemas.microsoft.com/office/powerpoint/2010/main" val="18351284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Becoming Like Jesus</a:t>
            </a:r>
          </a:p>
        </p:txBody>
      </p:sp>
      <p:sp>
        <p:nvSpPr>
          <p:cNvPr id="4" name="Slide Number Placeholder 3"/>
          <p:cNvSpPr>
            <a:spLocks noGrp="1"/>
          </p:cNvSpPr>
          <p:nvPr>
            <p:ph type="sldNum" sz="quarter" idx="10"/>
          </p:nvPr>
        </p:nvSpPr>
        <p:spPr/>
        <p:txBody>
          <a:bodyPr/>
          <a:lstStyle/>
          <a:p>
            <a:fld id="{50A9F25B-9156-7643-A8FA-A3E575B41274}" type="slidenum">
              <a:rPr lang="en-US" smtClean="0"/>
              <a:t>45</a:t>
            </a:fld>
            <a:endParaRPr lang="en-US"/>
          </a:p>
        </p:txBody>
      </p:sp>
    </p:spTree>
    <p:extLst>
      <p:ext uri="{BB962C8B-B14F-4D97-AF65-F5344CB8AC3E}">
        <p14:creationId xmlns:p14="http://schemas.microsoft.com/office/powerpoint/2010/main" val="3302262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being changed into his image with ever-increasing glory. (2 Corinthians 3:18)</a:t>
            </a:r>
          </a:p>
          <a:p>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46</a:t>
            </a:fld>
            <a:endParaRPr lang="en-US"/>
          </a:p>
        </p:txBody>
      </p:sp>
    </p:spTree>
    <p:extLst>
      <p:ext uri="{BB962C8B-B14F-4D97-AF65-F5344CB8AC3E}">
        <p14:creationId xmlns:p14="http://schemas.microsoft.com/office/powerpoint/2010/main" val="3349089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Victory Comes From Imitating Jesus</a:t>
            </a:r>
          </a:p>
        </p:txBody>
      </p:sp>
      <p:sp>
        <p:nvSpPr>
          <p:cNvPr id="4" name="Slide Number Placeholder 3"/>
          <p:cNvSpPr>
            <a:spLocks noGrp="1"/>
          </p:cNvSpPr>
          <p:nvPr>
            <p:ph type="sldNum" sz="quarter" idx="10"/>
          </p:nvPr>
        </p:nvSpPr>
        <p:spPr/>
        <p:txBody>
          <a:bodyPr/>
          <a:lstStyle/>
          <a:p>
            <a:fld id="{50A9F25B-9156-7643-A8FA-A3E575B41274}" type="slidenum">
              <a:rPr lang="en-US" smtClean="0"/>
              <a:t>47</a:t>
            </a:fld>
            <a:endParaRPr lang="en-US"/>
          </a:p>
        </p:txBody>
      </p:sp>
    </p:spTree>
    <p:extLst>
      <p:ext uri="{BB962C8B-B14F-4D97-AF65-F5344CB8AC3E}">
        <p14:creationId xmlns:p14="http://schemas.microsoft.com/office/powerpoint/2010/main" val="3277461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Behaving Like Jesus</a:t>
            </a:r>
          </a:p>
          <a:p>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48</a:t>
            </a:fld>
            <a:endParaRPr lang="en-US"/>
          </a:p>
        </p:txBody>
      </p:sp>
    </p:spTree>
    <p:extLst>
      <p:ext uri="{BB962C8B-B14F-4D97-AF65-F5344CB8AC3E}">
        <p14:creationId xmlns:p14="http://schemas.microsoft.com/office/powerpoint/2010/main" val="4014177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who believe in me will do the things that I am doing. They will do even greater things because I am going to the Father. (John 14:12)</a:t>
            </a:r>
          </a:p>
          <a:p>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49</a:t>
            </a:fld>
            <a:endParaRPr lang="en-US"/>
          </a:p>
        </p:txBody>
      </p:sp>
    </p:spTree>
    <p:extLst>
      <p:ext uri="{BB962C8B-B14F-4D97-AF65-F5344CB8AC3E}">
        <p14:creationId xmlns:p14="http://schemas.microsoft.com/office/powerpoint/2010/main" val="301475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7680C7-3AB1-AE4C-87BA-09F7E1FCD191}" type="slidenum">
              <a:rPr lang="en-US" sz="1200">
                <a:latin typeface="Calibri" charset="0"/>
              </a:rPr>
              <a:pPr eaLnBrk="1" hangingPunct="1"/>
              <a:t>5</a:t>
            </a:fld>
            <a:endParaRPr lang="en-US" sz="1200">
              <a:latin typeface="Calibri" charset="0"/>
            </a:endParaRPr>
          </a:p>
        </p:txBody>
      </p:sp>
      <p:sp>
        <p:nvSpPr>
          <p:cNvPr id="450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2 was about Transformation</a:t>
            </a:r>
            <a:r>
              <a:rPr lang="en-US" b="0" dirty="0" smtClean="0">
                <a:latin typeface="Calibri" charset="0"/>
              </a:rPr>
              <a:t>.</a:t>
            </a:r>
            <a:endParaRPr lang="en-US" b="0" dirty="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Victory Comes From Acting Like Jesus</a:t>
            </a:r>
          </a:p>
        </p:txBody>
      </p:sp>
      <p:sp>
        <p:nvSpPr>
          <p:cNvPr id="4" name="Slide Number Placeholder 3"/>
          <p:cNvSpPr>
            <a:spLocks noGrp="1"/>
          </p:cNvSpPr>
          <p:nvPr>
            <p:ph type="sldNum" sz="quarter" idx="10"/>
          </p:nvPr>
        </p:nvSpPr>
        <p:spPr/>
        <p:txBody>
          <a:bodyPr/>
          <a:lstStyle/>
          <a:p>
            <a:fld id="{50A9F25B-9156-7643-A8FA-A3E575B41274}" type="slidenum">
              <a:rPr lang="en-US" smtClean="0"/>
              <a:t>50</a:t>
            </a:fld>
            <a:endParaRPr lang="en-US"/>
          </a:p>
        </p:txBody>
      </p:sp>
    </p:spTree>
    <p:extLst>
      <p:ext uri="{BB962C8B-B14F-4D97-AF65-F5344CB8AC3E}">
        <p14:creationId xmlns:p14="http://schemas.microsoft.com/office/powerpoint/2010/main" val="1238435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I Actually Live in Victory?</a:t>
            </a:r>
          </a:p>
        </p:txBody>
      </p:sp>
      <p:sp>
        <p:nvSpPr>
          <p:cNvPr id="4" name="Slide Number Placeholder 3"/>
          <p:cNvSpPr>
            <a:spLocks noGrp="1"/>
          </p:cNvSpPr>
          <p:nvPr>
            <p:ph type="sldNum" sz="quarter" idx="10"/>
          </p:nvPr>
        </p:nvSpPr>
        <p:spPr/>
        <p:txBody>
          <a:bodyPr/>
          <a:lstStyle/>
          <a:p>
            <a:fld id="{50A9F25B-9156-7643-A8FA-A3E575B41274}" type="slidenum">
              <a:rPr lang="en-US" smtClean="0"/>
              <a:t>51</a:t>
            </a:fld>
            <a:endParaRPr lang="en-US"/>
          </a:p>
        </p:txBody>
      </p:sp>
    </p:spTree>
    <p:extLst>
      <p:ext uri="{BB962C8B-B14F-4D97-AF65-F5344CB8AC3E}">
        <p14:creationId xmlns:p14="http://schemas.microsoft.com/office/powerpoint/2010/main" val="1398816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Attend Youth Events. They committed themselves to the apostles teaching, the life together, the common meal, and prayers. (Acts 2:42)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52</a:t>
            </a:fld>
            <a:endParaRPr lang="en-US"/>
          </a:p>
        </p:txBody>
      </p:sp>
    </p:spTree>
    <p:extLst>
      <p:ext uri="{BB962C8B-B14F-4D97-AF65-F5344CB8AC3E}">
        <p14:creationId xmlns:p14="http://schemas.microsoft.com/office/powerpoint/2010/main" val="26767559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dirty="0" smtClean="0"/>
              <a:t>Our Friday night events are aimed at engaging you and</a:t>
            </a:r>
            <a:r>
              <a:rPr lang="en-US" baseline="0" dirty="0" smtClean="0"/>
              <a:t> providing a small group experience.</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53</a:t>
            </a:fld>
            <a:endParaRPr lang="en-ZA"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t>Our Sunday mornings are primarily aimed at Establishing you</a:t>
            </a:r>
            <a:r>
              <a:rPr lang="en-US" baseline="0" dirty="0" smtClean="0"/>
              <a:t> </a:t>
            </a:r>
            <a:r>
              <a:rPr lang="en-US" dirty="0" smtClean="0"/>
              <a:t>in the faith.</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54</a:t>
            </a:fld>
            <a:endParaRPr lang="en-ZA"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leaders event for</a:t>
            </a:r>
            <a:r>
              <a:rPr lang="en-US" baseline="0" dirty="0" smtClean="0"/>
              <a:t> those ready to serve are designed to equip you for ministry.</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55</a:t>
            </a:fld>
            <a:endParaRPr lang="en-US"/>
          </a:p>
        </p:txBody>
      </p:sp>
    </p:spTree>
    <p:extLst>
      <p:ext uri="{BB962C8B-B14F-4D97-AF65-F5344CB8AC3E}">
        <p14:creationId xmlns:p14="http://schemas.microsoft.com/office/powerpoint/2010/main" val="3164036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Resist the Devil:</a:t>
            </a:r>
            <a:r>
              <a:rPr lang="en-US" baseline="0" dirty="0" smtClean="0"/>
              <a:t> Submit yourselves therefore to God. Resist the devil, and he will flee from you. (James 4:7). </a:t>
            </a:r>
            <a:r>
              <a:rPr lang="en-US" baseline="0" dirty="0" err="1" smtClean="0"/>
              <a:t>Practise</a:t>
            </a:r>
            <a:r>
              <a:rPr lang="en-US" baseline="0" dirty="0" smtClean="0"/>
              <a:t> the process of deliverance that we have used in the past five weeks to deal with the big five issues: </a:t>
            </a:r>
            <a:r>
              <a:rPr lang="en-US" baseline="0" dirty="0" err="1" smtClean="0"/>
              <a:t>Recognise</a:t>
            </a:r>
            <a:r>
              <a:rPr lang="en-US" baseline="0" dirty="0" smtClean="0"/>
              <a:t> the issue, Repent by turning your back on it, Renounce it’s power over you, Rebuke the Devil and Receive blessings in the place of curses.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56</a:t>
            </a:fld>
            <a:endParaRPr lang="en-US"/>
          </a:p>
        </p:txBody>
      </p:sp>
    </p:spTree>
    <p:extLst>
      <p:ext uri="{BB962C8B-B14F-4D97-AF65-F5344CB8AC3E}">
        <p14:creationId xmlns:p14="http://schemas.microsoft.com/office/powerpoint/2010/main" val="21267659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Find a Spiritual Teacher.</a:t>
            </a:r>
            <a:r>
              <a:rPr lang="en-US" baseline="0" dirty="0" smtClean="0"/>
              <a:t> Seeing the crowds, He went up on the mountain; and when He was seated, His disciples came to Him. Then He opened His mouth and taught them. (Matthew 5:1-2)</a:t>
            </a:r>
          </a:p>
          <a:p>
            <a:endParaRPr lang="en-US" dirty="0" smtClean="0"/>
          </a:p>
        </p:txBody>
      </p:sp>
      <p:sp>
        <p:nvSpPr>
          <p:cNvPr id="4" name="Slide Number Placeholder 3"/>
          <p:cNvSpPr>
            <a:spLocks noGrp="1"/>
          </p:cNvSpPr>
          <p:nvPr>
            <p:ph type="sldNum" sz="quarter" idx="10"/>
          </p:nvPr>
        </p:nvSpPr>
        <p:spPr/>
        <p:txBody>
          <a:bodyPr/>
          <a:lstStyle/>
          <a:p>
            <a:fld id="{50A9F25B-9156-7643-A8FA-A3E575B41274}" type="slidenum">
              <a:rPr lang="en-US" smtClean="0"/>
              <a:t>57</a:t>
            </a:fld>
            <a:endParaRPr lang="en-US"/>
          </a:p>
        </p:txBody>
      </p:sp>
    </p:spTree>
    <p:extLst>
      <p:ext uri="{BB962C8B-B14F-4D97-AF65-F5344CB8AC3E}">
        <p14:creationId xmlns:p14="http://schemas.microsoft.com/office/powerpoint/2010/main" val="919176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ZA" sz="1200" dirty="0" smtClean="0">
                <a:solidFill>
                  <a:srgbClr val="FFFF00"/>
                </a:solidFill>
                <a:effectLst>
                  <a:glow rad="101600">
                    <a:schemeClr val="tx1">
                      <a:alpha val="88000"/>
                    </a:schemeClr>
                  </a:glow>
                </a:effectLst>
                <a:latin typeface=" Xenogears"/>
                <a:ea typeface="Geneva" charset="0"/>
                <a:cs typeface=" Xenogears"/>
              </a:rPr>
              <a:t>Find some who is ahead on the journey to help</a:t>
            </a:r>
            <a:r>
              <a:rPr lang="en-ZA" sz="1200" baseline="0" dirty="0" smtClean="0">
                <a:solidFill>
                  <a:srgbClr val="FFFF00"/>
                </a:solidFill>
                <a:effectLst>
                  <a:glow rad="101600">
                    <a:schemeClr val="tx1">
                      <a:alpha val="88000"/>
                    </a:schemeClr>
                  </a:glow>
                </a:effectLst>
                <a:latin typeface=" Xenogears"/>
                <a:ea typeface="Geneva" charset="0"/>
                <a:cs typeface=" Xenogears"/>
              </a:rPr>
              <a:t> you</a:t>
            </a:r>
            <a:r>
              <a:rPr lang="en-ZA" sz="1200" dirty="0" smtClean="0">
                <a:solidFill>
                  <a:srgbClr val="FFFF00"/>
                </a:solidFill>
                <a:effectLst>
                  <a:glow rad="101600">
                    <a:schemeClr val="tx1">
                      <a:alpha val="88000"/>
                    </a:schemeClr>
                  </a:glow>
                </a:effectLst>
                <a:latin typeface=" Xenogears"/>
                <a:ea typeface="Geneva" charset="0"/>
                <a:cs typeface=" Xenogears"/>
              </a:rPr>
              <a:t>!</a:t>
            </a:r>
          </a:p>
        </p:txBody>
      </p:sp>
      <p:sp>
        <p:nvSpPr>
          <p:cNvPr id="4" name="Slide Number Placeholder 3"/>
          <p:cNvSpPr>
            <a:spLocks noGrp="1"/>
          </p:cNvSpPr>
          <p:nvPr>
            <p:ph type="sldNum" sz="quarter" idx="10"/>
          </p:nvPr>
        </p:nvSpPr>
        <p:spPr/>
        <p:txBody>
          <a:bodyPr/>
          <a:lstStyle/>
          <a:p>
            <a:fld id="{50A9F25B-9156-7643-A8FA-A3E575B41274}" type="slidenum">
              <a:rPr lang="en-US" smtClean="0"/>
              <a:t>58</a:t>
            </a:fld>
            <a:endParaRPr lang="en-US"/>
          </a:p>
        </p:txBody>
      </p:sp>
    </p:spTree>
    <p:extLst>
      <p:ext uri="{BB962C8B-B14F-4D97-AF65-F5344CB8AC3E}">
        <p14:creationId xmlns:p14="http://schemas.microsoft.com/office/powerpoint/2010/main" val="716814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Prayer</a:t>
            </a:r>
            <a:endParaRPr lang="en-ZA" dirty="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202E86-C56B-E34F-A91E-A7F3F9135095}" type="slidenum">
              <a:rPr lang="en-ZA">
                <a:latin typeface="Calibri" charset="0"/>
              </a:rPr>
              <a:pPr eaLnBrk="1" hangingPunct="1"/>
              <a:t>59</a:t>
            </a:fld>
            <a:endParaRPr lang="en-ZA">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We saw that God uses three things to transform</a:t>
            </a:r>
            <a:r>
              <a:rPr lang="en-US" sz="1200" b="0" kern="1200" baseline="0" dirty="0" smtClean="0">
                <a:solidFill>
                  <a:schemeClr val="tx1"/>
                </a:solidFill>
                <a:effectLst/>
                <a:latin typeface="+mn-lt"/>
                <a:ea typeface="+mn-ea"/>
                <a:cs typeface="+mn-cs"/>
              </a:rPr>
              <a:t> us: </a:t>
            </a:r>
            <a:r>
              <a:rPr lang="en-US" sz="1200" b="0" kern="1200" dirty="0" smtClean="0">
                <a:solidFill>
                  <a:schemeClr val="tx1"/>
                </a:solidFill>
                <a:effectLst/>
                <a:latin typeface="+mn-lt"/>
                <a:ea typeface="+mn-ea"/>
                <a:cs typeface="+mn-cs"/>
              </a:rPr>
              <a:t>(1) Truth</a:t>
            </a:r>
            <a:r>
              <a:rPr lang="en-US" sz="1200" b="0" kern="1200" baseline="0" dirty="0" smtClean="0">
                <a:solidFill>
                  <a:schemeClr val="tx1"/>
                </a:solidFill>
                <a:effectLst/>
                <a:latin typeface="+mn-lt"/>
                <a:ea typeface="+mn-ea"/>
                <a:cs typeface="+mn-cs"/>
              </a:rPr>
              <a:t>, (2) Holy Spirit, (3) Renewed Mind.</a:t>
            </a:r>
            <a:endParaRPr lang="en-ZA" b="0" dirty="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FEADDB-4714-DB44-8380-9FDAEE3A8883}" type="slidenum">
              <a:rPr lang="en-ZA">
                <a:latin typeface="Calibri" charset="0"/>
              </a:rPr>
              <a:pPr eaLnBrk="1" hangingPunct="1"/>
              <a:t>6</a:t>
            </a:fld>
            <a:endParaRPr lang="en-ZA">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dirty="0" smtClean="0">
                <a:latin typeface="Calibri" charset="0"/>
              </a:rPr>
              <a:t>So what is happening on Sunday mornings next</a:t>
            </a:r>
            <a:r>
              <a:rPr lang="en-US" baseline="0" dirty="0" smtClean="0">
                <a:latin typeface="Calibri" charset="0"/>
              </a:rPr>
              <a:t> term?</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60</a:t>
            </a:fld>
            <a:endParaRPr lang="en-US"/>
          </a:p>
        </p:txBody>
      </p:sp>
    </p:spTree>
    <p:extLst>
      <p:ext uri="{BB962C8B-B14F-4D97-AF65-F5344CB8AC3E}">
        <p14:creationId xmlns:p14="http://schemas.microsoft.com/office/powerpoint/2010/main" val="2617246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dirty="0" smtClean="0">
                <a:latin typeface="Calibri" charset="0"/>
              </a:rPr>
              <a:t>Video: Revelation Series</a:t>
            </a:r>
            <a:r>
              <a:rPr lang="en-US" baseline="0" dirty="0" smtClean="0">
                <a:latin typeface="Calibri" charset="0"/>
              </a:rPr>
              <a:t> Promo. Get it on YouTube at: https://</a:t>
            </a:r>
            <a:r>
              <a:rPr lang="en-US" baseline="0" dirty="0" err="1" smtClean="0">
                <a:latin typeface="Calibri" charset="0"/>
              </a:rPr>
              <a:t>www.youtube.com</a:t>
            </a:r>
            <a:r>
              <a:rPr lang="en-US" baseline="0" dirty="0" smtClean="0">
                <a:latin typeface="Calibri" charset="0"/>
              </a:rPr>
              <a:t>/</a:t>
            </a:r>
            <a:r>
              <a:rPr lang="en-US" baseline="0" dirty="0" err="1" smtClean="0">
                <a:latin typeface="Calibri" charset="0"/>
              </a:rPr>
              <a:t>watch?v</a:t>
            </a:r>
            <a:r>
              <a:rPr lang="en-US" baseline="0" dirty="0" smtClean="0">
                <a:latin typeface="Calibri" charset="0"/>
              </a:rPr>
              <a:t>=bfyrfBsFb-4</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61</a:t>
            </a:fld>
            <a:endParaRPr lang="en-US"/>
          </a:p>
        </p:txBody>
      </p:sp>
    </p:spTree>
    <p:extLst>
      <p:ext uri="{BB962C8B-B14F-4D97-AF65-F5344CB8AC3E}">
        <p14:creationId xmlns:p14="http://schemas.microsoft.com/office/powerpoint/2010/main" val="26172467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dirty="0" smtClean="0">
                <a:latin typeface="Calibri" charset="0"/>
              </a:rPr>
              <a:t>In term 4 we are launching the Revelation Series where we</a:t>
            </a:r>
            <a:r>
              <a:rPr lang="en-US" baseline="0" dirty="0" smtClean="0">
                <a:latin typeface="Calibri" charset="0"/>
              </a:rPr>
              <a:t> will be getting into the last book of the Bible - </a:t>
            </a:r>
            <a:r>
              <a:rPr lang="en-US" baseline="0" smtClean="0">
                <a:latin typeface="Calibri" charset="0"/>
              </a:rPr>
              <a:t>The Revelation </a:t>
            </a:r>
            <a:r>
              <a:rPr lang="en-US" baseline="0" dirty="0" smtClean="0">
                <a:latin typeface="Calibri" charset="0"/>
              </a:rPr>
              <a:t>of Jesus Christ!</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62</a:t>
            </a:fld>
            <a:endParaRPr lang="en-US"/>
          </a:p>
        </p:txBody>
      </p:sp>
    </p:spTree>
    <p:extLst>
      <p:ext uri="{BB962C8B-B14F-4D97-AF65-F5344CB8AC3E}">
        <p14:creationId xmlns:p14="http://schemas.microsoft.com/office/powerpoint/2010/main" val="261724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9B3061-3891-C443-BDC3-1E1BE084BD57}" type="slidenum">
              <a:rPr lang="en-US" sz="1200">
                <a:latin typeface="Calibri" charset="0"/>
              </a:rPr>
              <a:pPr eaLnBrk="1" hangingPunct="1"/>
              <a:t>7</a:t>
            </a:fld>
            <a:endParaRPr lang="en-US" sz="1200">
              <a:latin typeface="Calibri" charset="0"/>
            </a:endParaRPr>
          </a:p>
        </p:txBody>
      </p:sp>
      <p:sp>
        <p:nvSpPr>
          <p:cNvPr id="4710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Week 3</a:t>
            </a:r>
            <a:r>
              <a:rPr lang="en-ZA" b="0" baseline="0" dirty="0" smtClean="0">
                <a:latin typeface="Calibri" charset="0"/>
              </a:rPr>
              <a:t> was about t</a:t>
            </a:r>
            <a:r>
              <a:rPr lang="en-ZA" b="0" dirty="0" smtClean="0">
                <a:latin typeface="Calibri" charset="0"/>
              </a:rPr>
              <a:t>he Cross.</a:t>
            </a:r>
            <a:endParaRPr lang="en-US" b="0" dirty="0">
              <a:latin typeface="Calibri" charset="0"/>
            </a:endParaRPr>
          </a:p>
          <a:p>
            <a:endParaRPr lang="en-US" b="0" dirty="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Three things happened on the cross:</a:t>
            </a:r>
            <a:endParaRPr lang="en-ZA" dirty="0">
              <a:latin typeface="Calibri"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19561F3-6141-D645-A765-7F256D90A845}"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 Suffering.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Jesus suffered the pain of the cross because of my sins. </a:t>
            </a:r>
            <a:endParaRPr lang="en-ZA" dirty="0">
              <a:latin typeface="Calibri"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19561F3-6141-D645-A765-7F256D90A845}"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195C1481-B0DF-3E40-9DBB-47174FE550F0}"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5EF27F4-BC75-8340-B90C-2980CA445666}" type="slidenum">
              <a:rPr lang="en-ZA"/>
              <a:pPr/>
              <a:t>‹#›</a:t>
            </a:fld>
            <a:endParaRPr lang="en-ZA"/>
          </a:p>
        </p:txBody>
      </p:sp>
    </p:spTree>
    <p:extLst>
      <p:ext uri="{BB962C8B-B14F-4D97-AF65-F5344CB8AC3E}">
        <p14:creationId xmlns:p14="http://schemas.microsoft.com/office/powerpoint/2010/main" val="35221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ADBB226F-1B97-1140-9E77-C26404B003E6}"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CECB118-9867-984F-A5DF-8904898A5D6A}" type="slidenum">
              <a:rPr lang="en-ZA"/>
              <a:pPr/>
              <a:t>‹#›</a:t>
            </a:fld>
            <a:endParaRPr lang="en-ZA"/>
          </a:p>
        </p:txBody>
      </p:sp>
    </p:spTree>
    <p:extLst>
      <p:ext uri="{BB962C8B-B14F-4D97-AF65-F5344CB8AC3E}">
        <p14:creationId xmlns:p14="http://schemas.microsoft.com/office/powerpoint/2010/main" val="3552998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96A0E97-79E7-DE4C-B395-EECCA930F503}"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CE8C518-98AE-A144-A3BE-7AB1548C9722}" type="slidenum">
              <a:rPr lang="en-ZA"/>
              <a:pPr/>
              <a:t>‹#›</a:t>
            </a:fld>
            <a:endParaRPr lang="en-ZA"/>
          </a:p>
        </p:txBody>
      </p:sp>
    </p:spTree>
    <p:extLst>
      <p:ext uri="{BB962C8B-B14F-4D97-AF65-F5344CB8AC3E}">
        <p14:creationId xmlns:p14="http://schemas.microsoft.com/office/powerpoint/2010/main" val="178287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fld id="{0FABBBE7-6558-0F4B-8851-3E6444F3B6CE}" type="datetimeFigureOut">
              <a:rPr lang="en-US"/>
              <a:pPr/>
              <a:t>15/09/26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6E68FDD-B795-CF44-8368-F029B6B800C8}" type="slidenum">
              <a:rPr lang="en-ZA"/>
              <a:pPr/>
              <a:t>‹#›</a:t>
            </a:fld>
            <a:endParaRPr lang="en-ZA"/>
          </a:p>
        </p:txBody>
      </p:sp>
    </p:spTree>
    <p:extLst>
      <p:ext uri="{BB962C8B-B14F-4D97-AF65-F5344CB8AC3E}">
        <p14:creationId xmlns:p14="http://schemas.microsoft.com/office/powerpoint/2010/main" val="266503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fld id="{6E606681-87B6-9F47-A62B-9CF8CCC1F972}" type="datetimeFigureOut">
              <a:rPr lang="en-US"/>
              <a:pPr/>
              <a:t>15/09/26</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2F4FFF58-AF2F-9146-BD46-8AA3271192DB}" type="slidenum">
              <a:rPr lang="en-ZA"/>
              <a:pPr/>
              <a:t>‹#›</a:t>
            </a:fld>
            <a:endParaRPr lang="en-ZA"/>
          </a:p>
        </p:txBody>
      </p:sp>
    </p:spTree>
    <p:extLst>
      <p:ext uri="{BB962C8B-B14F-4D97-AF65-F5344CB8AC3E}">
        <p14:creationId xmlns:p14="http://schemas.microsoft.com/office/powerpoint/2010/main" val="230992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fld id="{A7AC50B9-5E53-6147-8BAD-30A54659240E}" type="datetimeFigureOut">
              <a:rPr lang="en-US"/>
              <a:pPr/>
              <a:t>15/09/26</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D7A40664-4CAB-6544-A9D8-560315F8A48F}" type="slidenum">
              <a:rPr lang="en-ZA"/>
              <a:pPr/>
              <a:t>‹#›</a:t>
            </a:fld>
            <a:endParaRPr lang="en-ZA"/>
          </a:p>
        </p:txBody>
      </p:sp>
    </p:spTree>
    <p:extLst>
      <p:ext uri="{BB962C8B-B14F-4D97-AF65-F5344CB8AC3E}">
        <p14:creationId xmlns:p14="http://schemas.microsoft.com/office/powerpoint/2010/main" val="2288871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239CB7-D321-A740-83EC-C30D9444A2EA}" type="datetimeFigureOut">
              <a:rPr lang="en-US"/>
              <a:pPr/>
              <a:t>15/09/26</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D5D411EE-9BC6-FE46-A02C-55E744A288D4}" type="slidenum">
              <a:rPr lang="en-ZA"/>
              <a:pPr/>
              <a:t>‹#›</a:t>
            </a:fld>
            <a:endParaRPr lang="en-ZA"/>
          </a:p>
        </p:txBody>
      </p:sp>
    </p:spTree>
    <p:extLst>
      <p:ext uri="{BB962C8B-B14F-4D97-AF65-F5344CB8AC3E}">
        <p14:creationId xmlns:p14="http://schemas.microsoft.com/office/powerpoint/2010/main" val="14473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3ADDEA-E1E4-FA4A-9C10-6AD686AC7F92}" type="datetimeFigureOut">
              <a:rPr lang="en-US"/>
              <a:pPr/>
              <a:t>15/09/26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DCBF388-8C59-B846-A651-735AAF48B84B}" type="slidenum">
              <a:rPr lang="en-ZA"/>
              <a:pPr/>
              <a:t>‹#›</a:t>
            </a:fld>
            <a:endParaRPr lang="en-ZA"/>
          </a:p>
        </p:txBody>
      </p:sp>
    </p:spTree>
    <p:extLst>
      <p:ext uri="{BB962C8B-B14F-4D97-AF65-F5344CB8AC3E}">
        <p14:creationId xmlns:p14="http://schemas.microsoft.com/office/powerpoint/2010/main" val="424157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1C1959-6D1C-E54E-84C0-B404F1405D63}" type="datetimeFigureOut">
              <a:rPr lang="en-US"/>
              <a:pPr/>
              <a:t>15/09/26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71FA544-FD6A-BD45-A3DD-4C05D78BDA40}" type="slidenum">
              <a:rPr lang="en-ZA"/>
              <a:pPr/>
              <a:t>‹#›</a:t>
            </a:fld>
            <a:endParaRPr lang="en-ZA"/>
          </a:p>
        </p:txBody>
      </p:sp>
    </p:spTree>
    <p:extLst>
      <p:ext uri="{BB962C8B-B14F-4D97-AF65-F5344CB8AC3E}">
        <p14:creationId xmlns:p14="http://schemas.microsoft.com/office/powerpoint/2010/main" val="61565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B9B688EF-52A8-A446-9B8C-DA5A6D727CFD}"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D425254-D7A5-3A49-B2C9-94262FC600EB}" type="slidenum">
              <a:rPr lang="en-ZA"/>
              <a:pPr/>
              <a:t>‹#›</a:t>
            </a:fld>
            <a:endParaRPr lang="en-ZA"/>
          </a:p>
        </p:txBody>
      </p:sp>
    </p:spTree>
    <p:extLst>
      <p:ext uri="{BB962C8B-B14F-4D97-AF65-F5344CB8AC3E}">
        <p14:creationId xmlns:p14="http://schemas.microsoft.com/office/powerpoint/2010/main" val="222915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EBB02534-F780-DC4F-8FE0-42AE16FE6EC9}"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84ACC2D-4916-4847-B658-367214D3DAD0}" type="slidenum">
              <a:rPr lang="en-ZA"/>
              <a:pPr/>
              <a:t>‹#›</a:t>
            </a:fld>
            <a:endParaRPr lang="en-ZA"/>
          </a:p>
        </p:txBody>
      </p:sp>
    </p:spTree>
    <p:extLst>
      <p:ext uri="{BB962C8B-B14F-4D97-AF65-F5344CB8AC3E}">
        <p14:creationId xmlns:p14="http://schemas.microsoft.com/office/powerpoint/2010/main" val="4012784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47D75FE4-628E-2442-B086-490E1B28865E}"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A2CDF96-B0C8-F94B-B091-D90D7D321DA8}" type="slidenum">
              <a:rPr lang="en-ZA"/>
              <a:pPr/>
              <a:t>‹#›</a:t>
            </a:fld>
            <a:endParaRPr lang="en-ZA"/>
          </a:p>
        </p:txBody>
      </p:sp>
    </p:spTree>
    <p:extLst>
      <p:ext uri="{BB962C8B-B14F-4D97-AF65-F5344CB8AC3E}">
        <p14:creationId xmlns:p14="http://schemas.microsoft.com/office/powerpoint/2010/main" val="3450202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11189C3B-8C6B-CC4A-9CB1-02156C7E57DE}"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37EA829-5493-AC4D-9DE9-79229FB2A5A6}" type="slidenum">
              <a:rPr lang="en-ZA"/>
              <a:pPr/>
              <a:t>‹#›</a:t>
            </a:fld>
            <a:endParaRPr lang="en-ZA"/>
          </a:p>
        </p:txBody>
      </p:sp>
    </p:spTree>
    <p:extLst>
      <p:ext uri="{BB962C8B-B14F-4D97-AF65-F5344CB8AC3E}">
        <p14:creationId xmlns:p14="http://schemas.microsoft.com/office/powerpoint/2010/main" val="3229203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CD5D4B6-AC34-9748-B42D-DEAF385D346F}"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0B7E82A-D335-A94D-A471-4E38B07321C5}" type="slidenum">
              <a:rPr lang="en-ZA"/>
              <a:pPr/>
              <a:t>‹#›</a:t>
            </a:fld>
            <a:endParaRPr lang="en-ZA"/>
          </a:p>
        </p:txBody>
      </p:sp>
    </p:spTree>
    <p:extLst>
      <p:ext uri="{BB962C8B-B14F-4D97-AF65-F5344CB8AC3E}">
        <p14:creationId xmlns:p14="http://schemas.microsoft.com/office/powerpoint/2010/main" val="3039658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fld id="{FC8AC267-89AE-CD4D-8805-D16311340173}" type="datetimeFigureOut">
              <a:rPr lang="en-US"/>
              <a:pPr/>
              <a:t>15/09/26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25D59157-37DC-5142-AFCE-C581F676E458}" type="slidenum">
              <a:rPr lang="en-ZA"/>
              <a:pPr/>
              <a:t>‹#›</a:t>
            </a:fld>
            <a:endParaRPr lang="en-ZA"/>
          </a:p>
        </p:txBody>
      </p:sp>
    </p:spTree>
    <p:extLst>
      <p:ext uri="{BB962C8B-B14F-4D97-AF65-F5344CB8AC3E}">
        <p14:creationId xmlns:p14="http://schemas.microsoft.com/office/powerpoint/2010/main" val="3992368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fld id="{4414101C-D246-8247-A804-68F9D23203DA}" type="datetimeFigureOut">
              <a:rPr lang="en-US"/>
              <a:pPr/>
              <a:t>15/09/26</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0C64408F-8DCA-7C42-9CC2-CB159C9CBB90}" type="slidenum">
              <a:rPr lang="en-ZA"/>
              <a:pPr/>
              <a:t>‹#›</a:t>
            </a:fld>
            <a:endParaRPr lang="en-ZA"/>
          </a:p>
        </p:txBody>
      </p:sp>
    </p:spTree>
    <p:extLst>
      <p:ext uri="{BB962C8B-B14F-4D97-AF65-F5344CB8AC3E}">
        <p14:creationId xmlns:p14="http://schemas.microsoft.com/office/powerpoint/2010/main" val="1057287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fld id="{AADC2CA2-B6C7-1945-B436-8BA5C36A09E9}" type="datetimeFigureOut">
              <a:rPr lang="en-US"/>
              <a:pPr/>
              <a:t>15/09/26</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5DC15D6A-E222-2748-965A-07692C582BD9}" type="slidenum">
              <a:rPr lang="en-ZA"/>
              <a:pPr/>
              <a:t>‹#›</a:t>
            </a:fld>
            <a:endParaRPr lang="en-ZA"/>
          </a:p>
        </p:txBody>
      </p:sp>
    </p:spTree>
    <p:extLst>
      <p:ext uri="{BB962C8B-B14F-4D97-AF65-F5344CB8AC3E}">
        <p14:creationId xmlns:p14="http://schemas.microsoft.com/office/powerpoint/2010/main" val="1344726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6B484A3-FAA6-414F-926F-A01751959C12}" type="datetimeFigureOut">
              <a:rPr lang="en-US"/>
              <a:pPr/>
              <a:t>15/09/26</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24B065A-0750-984D-860B-DA80FC183722}" type="slidenum">
              <a:rPr lang="en-ZA"/>
              <a:pPr/>
              <a:t>‹#›</a:t>
            </a:fld>
            <a:endParaRPr lang="en-ZA"/>
          </a:p>
        </p:txBody>
      </p:sp>
    </p:spTree>
    <p:extLst>
      <p:ext uri="{BB962C8B-B14F-4D97-AF65-F5344CB8AC3E}">
        <p14:creationId xmlns:p14="http://schemas.microsoft.com/office/powerpoint/2010/main" val="284408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15/09/26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60FD730-B6BA-CA41-8AEC-550EB55BD3B9}" type="datetimeFigureOut">
              <a:rPr lang="en-US"/>
              <a:pPr/>
              <a:t>15/09/26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7A41796-68CE-9240-BD4F-489581D1CB00}" type="slidenum">
              <a:rPr lang="en-ZA"/>
              <a:pPr/>
              <a:t>‹#›</a:t>
            </a:fld>
            <a:endParaRPr lang="en-ZA"/>
          </a:p>
        </p:txBody>
      </p:sp>
    </p:spTree>
    <p:extLst>
      <p:ext uri="{BB962C8B-B14F-4D97-AF65-F5344CB8AC3E}">
        <p14:creationId xmlns:p14="http://schemas.microsoft.com/office/powerpoint/2010/main" val="4035327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F9747BB-D502-2447-B419-3893242441E9}" type="datetimeFigureOut">
              <a:rPr lang="en-US"/>
              <a:pPr/>
              <a:t>15/09/26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CE5FF8C-542F-2845-AA76-4DC137485C65}" type="slidenum">
              <a:rPr lang="en-ZA"/>
              <a:pPr/>
              <a:t>‹#›</a:t>
            </a:fld>
            <a:endParaRPr lang="en-ZA"/>
          </a:p>
        </p:txBody>
      </p:sp>
    </p:spTree>
    <p:extLst>
      <p:ext uri="{BB962C8B-B14F-4D97-AF65-F5344CB8AC3E}">
        <p14:creationId xmlns:p14="http://schemas.microsoft.com/office/powerpoint/2010/main" val="3479761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72C3D960-FE61-3446-AE18-3CF9B02321ED}"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2C27F8F-6E08-8544-9E6C-381B0C3A58FC}" type="slidenum">
              <a:rPr lang="en-ZA"/>
              <a:pPr/>
              <a:t>‹#›</a:t>
            </a:fld>
            <a:endParaRPr lang="en-ZA"/>
          </a:p>
        </p:txBody>
      </p:sp>
    </p:spTree>
    <p:extLst>
      <p:ext uri="{BB962C8B-B14F-4D97-AF65-F5344CB8AC3E}">
        <p14:creationId xmlns:p14="http://schemas.microsoft.com/office/powerpoint/2010/main" val="2258117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661199CF-4C1C-B145-94C0-990847F79E50}" type="datetimeFigureOut">
              <a:rPr lang="en-US"/>
              <a:pPr/>
              <a:t>15/09/26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7550735-DD0E-484C-8DA6-8B890F573EA6}" type="slidenum">
              <a:rPr lang="en-ZA"/>
              <a:pPr/>
              <a:t>‹#›</a:t>
            </a:fld>
            <a:endParaRPr lang="en-ZA"/>
          </a:p>
        </p:txBody>
      </p:sp>
    </p:spTree>
    <p:extLst>
      <p:ext uri="{BB962C8B-B14F-4D97-AF65-F5344CB8AC3E}">
        <p14:creationId xmlns:p14="http://schemas.microsoft.com/office/powerpoint/2010/main" val="2458005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0F15FE-8D45-844B-91D6-C3B98D9F15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30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15/09/26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15/09/26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15/09/26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15/09/26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15/09/26</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1F20AD4A-0585-614A-8B49-B14BD8594CD5}" type="datetimeFigureOut">
              <a:rPr lang="en-US" smtClean="0">
                <a:ea typeface="Geneva" charset="0"/>
                <a:cs typeface="Arial" charset="0"/>
              </a:rPr>
              <a:pPr defTabSz="914400" fontAlgn="base">
                <a:spcBef>
                  <a:spcPct val="0"/>
                </a:spcBef>
                <a:spcAft>
                  <a:spcPct val="0"/>
                </a:spcAft>
              </a:pPr>
              <a:t>15/09/26</a:t>
            </a:fld>
            <a:endParaRPr lang="en-ZA" smtClean="0">
              <a:ea typeface="Geneva"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Z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98037B07-CEEE-2F48-AFF0-36930922687A}" type="slidenum">
              <a:rPr lang="en-ZA" smtClean="0">
                <a:ea typeface="Geneva" charset="0"/>
                <a:cs typeface="Arial" charset="0"/>
              </a:rPr>
              <a:pPr defTabSz="914400" fontAlgn="base">
                <a:spcBef>
                  <a:spcPct val="0"/>
                </a:spcBef>
                <a:spcAft>
                  <a:spcPct val="0"/>
                </a:spcAft>
              </a:pPr>
              <a:t>‹#›</a:t>
            </a:fld>
            <a:endParaRPr lang="en-ZA" smtClean="0">
              <a:ea typeface="Geneva" charset="0"/>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Geneva" charset="0"/>
          <a:cs typeface="+mj-cs"/>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A0A08712-025B-5C4B-8BF0-9D0E3BB0443E}" type="datetimeFigureOut">
              <a:rPr lang="en-US" smtClean="0">
                <a:ea typeface="Geneva" charset="0"/>
                <a:cs typeface="Arial" charset="0"/>
              </a:rPr>
              <a:pPr defTabSz="914400" fontAlgn="base">
                <a:spcBef>
                  <a:spcPct val="0"/>
                </a:spcBef>
                <a:spcAft>
                  <a:spcPct val="0"/>
                </a:spcAft>
              </a:pPr>
              <a:t>15/09/26</a:t>
            </a:fld>
            <a:endParaRPr lang="en-ZA" smtClean="0">
              <a:ea typeface="Geneva"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Z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1645588E-E27A-6F44-8DA8-669668957614}" type="slidenum">
              <a:rPr lang="en-ZA" smtClean="0">
                <a:ea typeface="Geneva" charset="0"/>
                <a:cs typeface="Arial" charset="0"/>
              </a:rPr>
              <a:pPr defTabSz="914400" fontAlgn="base">
                <a:spcBef>
                  <a:spcPct val="0"/>
                </a:spcBef>
                <a:spcAft>
                  <a:spcPct val="0"/>
                </a:spcAft>
              </a:pPr>
              <a:t>‹#›</a:t>
            </a:fld>
            <a:endParaRPr lang="en-ZA" smtClean="0">
              <a:ea typeface="Geneva" charset="0"/>
              <a:cs typeface="Arial" charset="0"/>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1"/>
          </a:solidFill>
          <a:latin typeface="+mj-lt"/>
          <a:ea typeface="Geneva" charset="0"/>
          <a:cs typeface="+mj-cs"/>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defTabSz="914400" fontAlgn="base">
              <a:spcBef>
                <a:spcPct val="0"/>
              </a:spcBef>
              <a:spcAft>
                <a:spcPct val="0"/>
              </a:spcAft>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defTabSz="91440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0EBADE2-4523-844C-B36D-36BBD9E4A2F3}" type="slidenum">
              <a:rPr lang="en-US" smtClean="0">
                <a:solidFill>
                  <a:srgbClr val="000000"/>
                </a:solidFill>
                <a:latin typeface="Arial" charset="0"/>
                <a:ea typeface="Geneva" charset="0"/>
                <a:cs typeface="Arial" charset="0"/>
              </a:rPr>
              <a:pPr defTabSz="914400" fontAlgn="base">
                <a:spcBef>
                  <a:spcPct val="0"/>
                </a:spcBef>
                <a:spcAft>
                  <a:spcPct val="0"/>
                </a:spcAft>
              </a:pPr>
              <a:t>‹#›</a:t>
            </a:fld>
            <a:endParaRPr lang="en-US" smtClean="0">
              <a:solidFill>
                <a:srgbClr val="000000"/>
              </a:solidFill>
              <a:latin typeface="Arial" charset="0"/>
              <a:ea typeface="Geneva" charset="0"/>
              <a:cs typeface="Arial" charset="0"/>
            </a:endParaRPr>
          </a:p>
        </p:txBody>
      </p:sp>
      <p:pic>
        <p:nvPicPr>
          <p:cNvPr id="2055" name="Picture 4" descr="unitystrength"/>
          <p:cNvPicPr>
            <a:picLocks noChangeAspect="1" noChangeArrowheads="1"/>
          </p:cNvPicPr>
          <p:nvPr userDrawn="1"/>
        </p:nvPicPr>
        <p:blipFill>
          <a:blip r:embed="rId3">
            <a:lum bright="-10000"/>
            <a:extLst>
              <a:ext uri="{28A0092B-C50C-407E-A947-70E740481C1C}">
                <a14:useLocalDpi xmlns:a14="http://schemas.microsoft.com/office/drawing/2010/main" val="0"/>
              </a:ext>
            </a:extLst>
          </a:blip>
          <a:srcRect l="800" r="3200" b="15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4400">
          <a:solidFill>
            <a:schemeClr val="tx2"/>
          </a:solidFill>
          <a:latin typeface="+mj-lt"/>
          <a:ea typeface="Geneva" charset="0"/>
          <a:cs typeface="+mj-cs"/>
        </a:defRPr>
      </a:lvl1pPr>
      <a:lvl2pPr algn="ctr" rtl="0" eaLnBrk="0" fontAlgn="base" hangingPunct="0">
        <a:spcBef>
          <a:spcPct val="0"/>
        </a:spcBef>
        <a:spcAft>
          <a:spcPct val="0"/>
        </a:spcAft>
        <a:defRPr sz="4400">
          <a:solidFill>
            <a:schemeClr val="tx2"/>
          </a:solidFill>
          <a:latin typeface="Arial" charset="0"/>
          <a:ea typeface="Geneva" charset="0"/>
        </a:defRPr>
      </a:lvl2pPr>
      <a:lvl3pPr algn="ctr" rtl="0" eaLnBrk="0" fontAlgn="base" hangingPunct="0">
        <a:spcBef>
          <a:spcPct val="0"/>
        </a:spcBef>
        <a:spcAft>
          <a:spcPct val="0"/>
        </a:spcAft>
        <a:defRPr sz="4400">
          <a:solidFill>
            <a:schemeClr val="tx2"/>
          </a:solidFill>
          <a:latin typeface="Arial" charset="0"/>
          <a:ea typeface="Geneva" charset="0"/>
        </a:defRPr>
      </a:lvl3pPr>
      <a:lvl4pPr algn="ctr" rtl="0" eaLnBrk="0" fontAlgn="base" hangingPunct="0">
        <a:spcBef>
          <a:spcPct val="0"/>
        </a:spcBef>
        <a:spcAft>
          <a:spcPct val="0"/>
        </a:spcAft>
        <a:defRPr sz="4400">
          <a:solidFill>
            <a:schemeClr val="tx2"/>
          </a:solidFill>
          <a:latin typeface="Arial" charset="0"/>
          <a:ea typeface="Geneva" charset="0"/>
        </a:defRPr>
      </a:lvl4pPr>
      <a:lvl5pPr algn="ctr" rtl="0" eaLnBrk="0" fontAlgn="base" hangingPunct="0">
        <a:spcBef>
          <a:spcPct val="0"/>
        </a:spcBef>
        <a:spcAft>
          <a:spcPct val="0"/>
        </a:spcAft>
        <a:defRPr sz="4400">
          <a:solidFill>
            <a:schemeClr val="tx2"/>
          </a:solidFill>
          <a:latin typeface="Arial" charset="0"/>
          <a:ea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1.xml"/><Relationship Id="rId5" Type="http://schemas.openxmlformats.org/officeDocument/2006/relationships/image" Target="../media/image60.png"/><Relationship Id="rId1" Type="http://schemas.microsoft.com/office/2007/relationships/media" Target="file://localhost/Users/marktittley/Desktop/_Term%203%202015/_Victory%20Sunday/_Presentation/Revelation%20Series%20Promo.mp4" TargetMode="External"/><Relationship Id="rId2" Type="http://schemas.openxmlformats.org/officeDocument/2006/relationships/video" Target="file://localhost/Users/marktittley/Desktop/_Term%203%202015/_Victory%20Sunday/_Presentation/Revelation%20Series%20Promo.mp4"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27736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97656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287699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47882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95495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11976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87086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0065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776536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60137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1166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7563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10819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69945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1413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459820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8566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59874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95023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05823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6883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407458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56173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60714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4254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9002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59843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18379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87661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87716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59578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04281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429771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86092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60136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73383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91886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3265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321645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900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661757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5956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8980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0973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46352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93582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71766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552416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461644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velation Series Promo.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403617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elation Sund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8959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304768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3948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1663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7040</TotalTime>
  <Words>1147</Words>
  <Application>Microsoft Macintosh PowerPoint</Application>
  <PresentationFormat>On-screen Show (4:3)</PresentationFormat>
  <Paragraphs>124</Paragraphs>
  <Slides>62</Slides>
  <Notes>62</Notes>
  <HiddenSlides>0</HiddenSlides>
  <MMClips>1</MMClips>
  <ScaleCrop>false</ScaleCrop>
  <HeadingPairs>
    <vt:vector size="4" baseType="variant">
      <vt:variant>
        <vt:lpstr>Theme</vt:lpstr>
      </vt:variant>
      <vt:variant>
        <vt:i4>4</vt:i4>
      </vt:variant>
      <vt:variant>
        <vt:lpstr>Slide Titles</vt:lpstr>
      </vt:variant>
      <vt:variant>
        <vt:i4>62</vt:i4>
      </vt:variant>
    </vt:vector>
  </HeadingPairs>
  <TitlesOfParts>
    <vt:vector size="66" baseType="lpstr">
      <vt:lpstr>Office Theme</vt:lpstr>
      <vt:lpstr>2_Office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392</cp:revision>
  <dcterms:created xsi:type="dcterms:W3CDTF">2013-07-16T16:53:59Z</dcterms:created>
  <dcterms:modified xsi:type="dcterms:W3CDTF">2015-09-26T08:19:21Z</dcterms:modified>
</cp:coreProperties>
</file>