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2" Type="http://schemas.openxmlformats.org/package/2006/relationships/metadata/core-properties" Target="docProps/core.xml"/><Relationship Id="rId3"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48" r:id="rId1"/>
    <p:sldMasterId id="2147483660" r:id="rId2"/>
    <p:sldMasterId id="2147483708" r:id="rId3"/>
  </p:sldMasterIdLst>
  <p:notesMasterIdLst>
    <p:notesMasterId r:id="rId40"/>
  </p:notesMasterIdLst>
  <p:sldIdLst>
    <p:sldId id="268" r:id="rId4"/>
    <p:sldId id="529" r:id="rId5"/>
    <p:sldId id="258" r:id="rId6"/>
    <p:sldId id="332" r:id="rId7"/>
    <p:sldId id="330" r:id="rId8"/>
    <p:sldId id="414" r:id="rId9"/>
    <p:sldId id="442" r:id="rId10"/>
    <p:sldId id="443" r:id="rId11"/>
    <p:sldId id="444" r:id="rId12"/>
    <p:sldId id="445" r:id="rId13"/>
    <p:sldId id="446" r:id="rId14"/>
    <p:sldId id="447" r:id="rId15"/>
    <p:sldId id="448" r:id="rId16"/>
    <p:sldId id="449" r:id="rId17"/>
    <p:sldId id="455" r:id="rId18"/>
    <p:sldId id="504" r:id="rId19"/>
    <p:sldId id="508" r:id="rId20"/>
    <p:sldId id="537" r:id="rId21"/>
    <p:sldId id="528" r:id="rId22"/>
    <p:sldId id="526" r:id="rId23"/>
    <p:sldId id="490" r:id="rId24"/>
    <p:sldId id="492" r:id="rId25"/>
    <p:sldId id="481" r:id="rId26"/>
    <p:sldId id="534" r:id="rId27"/>
    <p:sldId id="532" r:id="rId28"/>
    <p:sldId id="533" r:id="rId29"/>
    <p:sldId id="536" r:id="rId30"/>
    <p:sldId id="540" r:id="rId31"/>
    <p:sldId id="509" r:id="rId32"/>
    <p:sldId id="527" r:id="rId33"/>
    <p:sldId id="538" r:id="rId34"/>
    <p:sldId id="539" r:id="rId35"/>
    <p:sldId id="530" r:id="rId36"/>
    <p:sldId id="531" r:id="rId37"/>
    <p:sldId id="522" r:id="rId38"/>
    <p:sldId id="524" r:id="rId39"/>
  </p:sldIdLst>
  <p:sldSz cx="9144000" cy="6858000" type="screen4x3"/>
  <p:notesSz cx="6858000" cy="9144000"/>
  <p:defaultTextStyle>
    <a:defPPr>
      <a:defRPr lang="en-US"/>
    </a:defPPr>
    <a:lvl1pPr marL="0" algn="l" defTabSz="457059" rtl="0" eaLnBrk="1" latinLnBrk="0" hangingPunct="1">
      <a:defRPr sz="1800" kern="1200">
        <a:solidFill>
          <a:schemeClr val="tx1"/>
        </a:solidFill>
        <a:latin typeface="+mn-lt"/>
        <a:ea typeface="+mn-ea"/>
        <a:cs typeface="+mn-cs"/>
      </a:defRPr>
    </a:lvl1pPr>
    <a:lvl2pPr marL="457059" algn="l" defTabSz="457059" rtl="0" eaLnBrk="1" latinLnBrk="0" hangingPunct="1">
      <a:defRPr sz="1800" kern="1200">
        <a:solidFill>
          <a:schemeClr val="tx1"/>
        </a:solidFill>
        <a:latin typeface="+mn-lt"/>
        <a:ea typeface="+mn-ea"/>
        <a:cs typeface="+mn-cs"/>
      </a:defRPr>
    </a:lvl2pPr>
    <a:lvl3pPr marL="914118" algn="l" defTabSz="457059" rtl="0" eaLnBrk="1" latinLnBrk="0" hangingPunct="1">
      <a:defRPr sz="1800" kern="1200">
        <a:solidFill>
          <a:schemeClr val="tx1"/>
        </a:solidFill>
        <a:latin typeface="+mn-lt"/>
        <a:ea typeface="+mn-ea"/>
        <a:cs typeface="+mn-cs"/>
      </a:defRPr>
    </a:lvl3pPr>
    <a:lvl4pPr marL="1371180" algn="l" defTabSz="457059" rtl="0" eaLnBrk="1" latinLnBrk="0" hangingPunct="1">
      <a:defRPr sz="1800" kern="1200">
        <a:solidFill>
          <a:schemeClr val="tx1"/>
        </a:solidFill>
        <a:latin typeface="+mn-lt"/>
        <a:ea typeface="+mn-ea"/>
        <a:cs typeface="+mn-cs"/>
      </a:defRPr>
    </a:lvl4pPr>
    <a:lvl5pPr marL="1828239" algn="l" defTabSz="457059" rtl="0" eaLnBrk="1" latinLnBrk="0" hangingPunct="1">
      <a:defRPr sz="1800" kern="1200">
        <a:solidFill>
          <a:schemeClr val="tx1"/>
        </a:solidFill>
        <a:latin typeface="+mn-lt"/>
        <a:ea typeface="+mn-ea"/>
        <a:cs typeface="+mn-cs"/>
      </a:defRPr>
    </a:lvl5pPr>
    <a:lvl6pPr marL="2285298" algn="l" defTabSz="457059" rtl="0" eaLnBrk="1" latinLnBrk="0" hangingPunct="1">
      <a:defRPr sz="1800" kern="1200">
        <a:solidFill>
          <a:schemeClr val="tx1"/>
        </a:solidFill>
        <a:latin typeface="+mn-lt"/>
        <a:ea typeface="+mn-ea"/>
        <a:cs typeface="+mn-cs"/>
      </a:defRPr>
    </a:lvl6pPr>
    <a:lvl7pPr marL="2742360" algn="l" defTabSz="457059" rtl="0" eaLnBrk="1" latinLnBrk="0" hangingPunct="1">
      <a:defRPr sz="1800" kern="1200">
        <a:solidFill>
          <a:schemeClr val="tx1"/>
        </a:solidFill>
        <a:latin typeface="+mn-lt"/>
        <a:ea typeface="+mn-ea"/>
        <a:cs typeface="+mn-cs"/>
      </a:defRPr>
    </a:lvl7pPr>
    <a:lvl8pPr marL="3199416" algn="l" defTabSz="457059" rtl="0" eaLnBrk="1" latinLnBrk="0" hangingPunct="1">
      <a:defRPr sz="1800" kern="1200">
        <a:solidFill>
          <a:schemeClr val="tx1"/>
        </a:solidFill>
        <a:latin typeface="+mn-lt"/>
        <a:ea typeface="+mn-ea"/>
        <a:cs typeface="+mn-cs"/>
      </a:defRPr>
    </a:lvl8pPr>
    <a:lvl9pPr marL="3656478" algn="l" defTabSz="457059"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6100"/>
    <a:srgbClr val="00FF00"/>
    <a:srgbClr val="FF8000"/>
  </p:clrMru>
  <p:extLst>
    <p:ext uri="{E76CE94A-603C-4142-B9EB-6D1370010A27}">
      <p14:discardImageEditData xmlns:p14="http://schemas.microsoft.com/office/powerpoint/2010/main" val="0"/>
    </p:ext>
    <p:ext uri="{D31A062A-798A-4329-ABDD-BBA856620510}">
      <p14:defaultImageDpi xmlns:p14="http://schemas.microsoft.com/office/powerpoint/2010/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972" autoAdjust="0"/>
    <p:restoredTop sz="85324" autoAdjust="0"/>
  </p:normalViewPr>
  <p:slideViewPr>
    <p:cSldViewPr snapToGrid="0" snapToObjects="1">
      <p:cViewPr varScale="1">
        <p:scale>
          <a:sx n="67" d="100"/>
          <a:sy n="67" d="100"/>
        </p:scale>
        <p:origin x="-1016" y="-104"/>
      </p:cViewPr>
      <p:guideLst>
        <p:guide orient="horz" pos="4169"/>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20" Type="http://schemas.openxmlformats.org/officeDocument/2006/relationships/slide" Target="slides/slide17.xml"/><Relationship Id="rId21" Type="http://schemas.openxmlformats.org/officeDocument/2006/relationships/slide" Target="slides/slide18.xml"/><Relationship Id="rId22" Type="http://schemas.openxmlformats.org/officeDocument/2006/relationships/slide" Target="slides/slide19.xml"/><Relationship Id="rId23" Type="http://schemas.openxmlformats.org/officeDocument/2006/relationships/slide" Target="slides/slide20.xml"/><Relationship Id="rId24" Type="http://schemas.openxmlformats.org/officeDocument/2006/relationships/slide" Target="slides/slide21.xml"/><Relationship Id="rId25" Type="http://schemas.openxmlformats.org/officeDocument/2006/relationships/slide" Target="slides/slide22.xml"/><Relationship Id="rId26" Type="http://schemas.openxmlformats.org/officeDocument/2006/relationships/slide" Target="slides/slide23.xml"/><Relationship Id="rId27" Type="http://schemas.openxmlformats.org/officeDocument/2006/relationships/slide" Target="slides/slide24.xml"/><Relationship Id="rId28" Type="http://schemas.openxmlformats.org/officeDocument/2006/relationships/slide" Target="slides/slide25.xml"/><Relationship Id="rId29" Type="http://schemas.openxmlformats.org/officeDocument/2006/relationships/slide" Target="slides/slide26.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Master" Target="slideMasters/slideMaster3.xml"/><Relationship Id="rId4" Type="http://schemas.openxmlformats.org/officeDocument/2006/relationships/slide" Target="slides/slide1.xml"/><Relationship Id="rId5" Type="http://schemas.openxmlformats.org/officeDocument/2006/relationships/slide" Target="slides/slide2.xml"/><Relationship Id="rId30" Type="http://schemas.openxmlformats.org/officeDocument/2006/relationships/slide" Target="slides/slide27.xml"/><Relationship Id="rId31" Type="http://schemas.openxmlformats.org/officeDocument/2006/relationships/slide" Target="slides/slide28.xml"/><Relationship Id="rId32" Type="http://schemas.openxmlformats.org/officeDocument/2006/relationships/slide" Target="slides/slide29.xml"/><Relationship Id="rId9" Type="http://schemas.openxmlformats.org/officeDocument/2006/relationships/slide" Target="slides/slide6.xml"/><Relationship Id="rId6" Type="http://schemas.openxmlformats.org/officeDocument/2006/relationships/slide" Target="slides/slide3.xml"/><Relationship Id="rId7" Type="http://schemas.openxmlformats.org/officeDocument/2006/relationships/slide" Target="slides/slide4.xml"/><Relationship Id="rId8" Type="http://schemas.openxmlformats.org/officeDocument/2006/relationships/slide" Target="slides/slide5.xml"/><Relationship Id="rId33" Type="http://schemas.openxmlformats.org/officeDocument/2006/relationships/slide" Target="slides/slide30.xml"/><Relationship Id="rId34" Type="http://schemas.openxmlformats.org/officeDocument/2006/relationships/slide" Target="slides/slide31.xml"/><Relationship Id="rId35" Type="http://schemas.openxmlformats.org/officeDocument/2006/relationships/slide" Target="slides/slide32.xml"/><Relationship Id="rId36" Type="http://schemas.openxmlformats.org/officeDocument/2006/relationships/slide" Target="slides/slide33.xml"/><Relationship Id="rId10" Type="http://schemas.openxmlformats.org/officeDocument/2006/relationships/slide" Target="slides/slide7.xml"/><Relationship Id="rId11" Type="http://schemas.openxmlformats.org/officeDocument/2006/relationships/slide" Target="slides/slide8.xml"/><Relationship Id="rId12" Type="http://schemas.openxmlformats.org/officeDocument/2006/relationships/slide" Target="slides/slide9.xml"/><Relationship Id="rId13" Type="http://schemas.openxmlformats.org/officeDocument/2006/relationships/slide" Target="slides/slide10.xml"/><Relationship Id="rId14" Type="http://schemas.openxmlformats.org/officeDocument/2006/relationships/slide" Target="slides/slide11.xml"/><Relationship Id="rId15" Type="http://schemas.openxmlformats.org/officeDocument/2006/relationships/slide" Target="slides/slide12.xml"/><Relationship Id="rId16" Type="http://schemas.openxmlformats.org/officeDocument/2006/relationships/slide" Target="slides/slide13.xml"/><Relationship Id="rId17" Type="http://schemas.openxmlformats.org/officeDocument/2006/relationships/slide" Target="slides/slide14.xml"/><Relationship Id="rId18" Type="http://schemas.openxmlformats.org/officeDocument/2006/relationships/slide" Target="slides/slide15.xml"/><Relationship Id="rId19" Type="http://schemas.openxmlformats.org/officeDocument/2006/relationships/slide" Target="slides/slide16.xml"/><Relationship Id="rId37" Type="http://schemas.openxmlformats.org/officeDocument/2006/relationships/slide" Target="slides/slide34.xml"/><Relationship Id="rId38" Type="http://schemas.openxmlformats.org/officeDocument/2006/relationships/slide" Target="slides/slide35.xml"/><Relationship Id="rId39" Type="http://schemas.openxmlformats.org/officeDocument/2006/relationships/slide" Target="slides/slide36.xml"/><Relationship Id="rId40" Type="http://schemas.openxmlformats.org/officeDocument/2006/relationships/notesMaster" Target="notesMasters/notesMaster1.xml"/><Relationship Id="rId41" Type="http://schemas.openxmlformats.org/officeDocument/2006/relationships/printerSettings" Target="printerSettings/printerSettings1.bin"/><Relationship Id="rId42" Type="http://schemas.openxmlformats.org/officeDocument/2006/relationships/presProps" Target="presProps.xml"/><Relationship Id="rId43" Type="http://schemas.openxmlformats.org/officeDocument/2006/relationships/viewProps" Target="viewProps.xml"/><Relationship Id="rId44" Type="http://schemas.openxmlformats.org/officeDocument/2006/relationships/theme" Target="theme/theme1.xml"/><Relationship Id="rId4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24C55B3-DF0C-9249-91F2-A3CA756580E9}" type="datetimeFigureOut">
              <a:rPr lang="en-US" smtClean="0"/>
              <a:t>15/08/16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0A9F25B-9156-7643-A8FA-A3E575B41274}" type="slidenum">
              <a:rPr lang="en-US" smtClean="0"/>
              <a:t>‹#›</a:t>
            </a:fld>
            <a:endParaRPr lang="en-US"/>
          </a:p>
        </p:txBody>
      </p:sp>
    </p:spTree>
    <p:extLst>
      <p:ext uri="{BB962C8B-B14F-4D97-AF65-F5344CB8AC3E}">
        <p14:creationId xmlns:p14="http://schemas.microsoft.com/office/powerpoint/2010/main" val="2814802890"/>
      </p:ext>
    </p:extLst>
  </p:cSld>
  <p:clrMap bg1="lt1" tx1="dk1" bg2="lt2" tx2="dk2" accent1="accent1" accent2="accent2" accent3="accent3" accent4="accent4" accent5="accent5" accent6="accent6" hlink="hlink" folHlink="folHlink"/>
  <p:notesStyle>
    <a:lvl1pPr marL="0" algn="l" defTabSz="457059" rtl="0" eaLnBrk="1" latinLnBrk="0" hangingPunct="1">
      <a:defRPr sz="1200" kern="1200">
        <a:solidFill>
          <a:schemeClr val="tx1"/>
        </a:solidFill>
        <a:latin typeface="+mn-lt"/>
        <a:ea typeface="+mn-ea"/>
        <a:cs typeface="+mn-cs"/>
      </a:defRPr>
    </a:lvl1pPr>
    <a:lvl2pPr marL="457059" algn="l" defTabSz="457059" rtl="0" eaLnBrk="1" latinLnBrk="0" hangingPunct="1">
      <a:defRPr sz="1200" kern="1200">
        <a:solidFill>
          <a:schemeClr val="tx1"/>
        </a:solidFill>
        <a:latin typeface="+mn-lt"/>
        <a:ea typeface="+mn-ea"/>
        <a:cs typeface="+mn-cs"/>
      </a:defRPr>
    </a:lvl2pPr>
    <a:lvl3pPr marL="914118" algn="l" defTabSz="457059" rtl="0" eaLnBrk="1" latinLnBrk="0" hangingPunct="1">
      <a:defRPr sz="1200" kern="1200">
        <a:solidFill>
          <a:schemeClr val="tx1"/>
        </a:solidFill>
        <a:latin typeface="+mn-lt"/>
        <a:ea typeface="+mn-ea"/>
        <a:cs typeface="+mn-cs"/>
      </a:defRPr>
    </a:lvl3pPr>
    <a:lvl4pPr marL="1371180" algn="l" defTabSz="457059" rtl="0" eaLnBrk="1" latinLnBrk="0" hangingPunct="1">
      <a:defRPr sz="1200" kern="1200">
        <a:solidFill>
          <a:schemeClr val="tx1"/>
        </a:solidFill>
        <a:latin typeface="+mn-lt"/>
        <a:ea typeface="+mn-ea"/>
        <a:cs typeface="+mn-cs"/>
      </a:defRPr>
    </a:lvl4pPr>
    <a:lvl5pPr marL="1828239" algn="l" defTabSz="457059" rtl="0" eaLnBrk="1" latinLnBrk="0" hangingPunct="1">
      <a:defRPr sz="1200" kern="1200">
        <a:solidFill>
          <a:schemeClr val="tx1"/>
        </a:solidFill>
        <a:latin typeface="+mn-lt"/>
        <a:ea typeface="+mn-ea"/>
        <a:cs typeface="+mn-cs"/>
      </a:defRPr>
    </a:lvl5pPr>
    <a:lvl6pPr marL="2285298" algn="l" defTabSz="457059" rtl="0" eaLnBrk="1" latinLnBrk="0" hangingPunct="1">
      <a:defRPr sz="1200" kern="1200">
        <a:solidFill>
          <a:schemeClr val="tx1"/>
        </a:solidFill>
        <a:latin typeface="+mn-lt"/>
        <a:ea typeface="+mn-ea"/>
        <a:cs typeface="+mn-cs"/>
      </a:defRPr>
    </a:lvl6pPr>
    <a:lvl7pPr marL="2742360" algn="l" defTabSz="457059" rtl="0" eaLnBrk="1" latinLnBrk="0" hangingPunct="1">
      <a:defRPr sz="1200" kern="1200">
        <a:solidFill>
          <a:schemeClr val="tx1"/>
        </a:solidFill>
        <a:latin typeface="+mn-lt"/>
        <a:ea typeface="+mn-ea"/>
        <a:cs typeface="+mn-cs"/>
      </a:defRPr>
    </a:lvl7pPr>
    <a:lvl8pPr marL="3199416" algn="l" defTabSz="457059" rtl="0" eaLnBrk="1" latinLnBrk="0" hangingPunct="1">
      <a:defRPr sz="1200" kern="1200">
        <a:solidFill>
          <a:schemeClr val="tx1"/>
        </a:solidFill>
        <a:latin typeface="+mn-lt"/>
        <a:ea typeface="+mn-ea"/>
        <a:cs typeface="+mn-cs"/>
      </a:defRPr>
    </a:lvl8pPr>
    <a:lvl9pPr marL="3656478" algn="l" defTabSz="457059"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dirty="0" smtClean="0"/>
              <a:t>Welcome to Victory Sunday - today is week 4 in the Call to Victory series!</a:t>
            </a:r>
            <a:endParaRPr lang="en-US" dirty="0"/>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C7B8B6-FB42-DC47-AA63-EA12DB488D70}" type="slidenum">
              <a:rPr lang="en-ZA" sz="1200">
                <a:latin typeface="Calibri" charset="0"/>
              </a:rPr>
              <a:pPr eaLnBrk="1" hangingPunct="1"/>
              <a:t>1</a:t>
            </a:fld>
            <a:endParaRPr lang="en-ZA" sz="1200">
              <a:latin typeface="Calibri" charset="0"/>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3. Salvation</a:t>
            </a:r>
            <a:r>
              <a:rPr lang="en-US" sz="1200" b="1" kern="1200" baseline="0" dirty="0" smtClean="0">
                <a:solidFill>
                  <a:schemeClr val="tx1"/>
                </a:solidFill>
                <a:effectLst/>
                <a:latin typeface="+mn-lt"/>
                <a:ea typeface="+mn-ea"/>
                <a:cs typeface="+mn-cs"/>
              </a:rPr>
              <a:t>.</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Jesus came to seek and save the Lost – to save sinners from the wrath of God. </a:t>
            </a:r>
            <a:endParaRPr lang="en-ZA" dirty="0">
              <a:latin typeface="Calibri" charset="0"/>
            </a:endParaRPr>
          </a:p>
        </p:txBody>
      </p:sp>
      <p:sp>
        <p:nvSpPr>
          <p:cNvPr id="2150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742346D1-AB56-9842-B1B7-1E1BEA3C15F4}" type="slidenum">
              <a:rPr lang="en-ZA">
                <a:latin typeface="Calibri" charset="0"/>
              </a:rPr>
              <a:pPr eaLnBrk="1" hangingPunct="1"/>
              <a:t>10</a:t>
            </a:fld>
            <a:endParaRPr lang="en-ZA">
              <a:latin typeface="Calibri" charset="0"/>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We also looked at how</a:t>
            </a:r>
            <a:r>
              <a:rPr lang="en-US" sz="1200" kern="1200" baseline="0" dirty="0" smtClean="0">
                <a:solidFill>
                  <a:schemeClr val="tx1"/>
                </a:solidFill>
                <a:effectLst/>
                <a:latin typeface="+mn-lt"/>
                <a:ea typeface="+mn-ea"/>
                <a:cs typeface="+mn-cs"/>
              </a:rPr>
              <a:t> we should respond to what </a:t>
            </a:r>
            <a:r>
              <a:rPr lang="en-US" sz="1200" kern="1200" dirty="0" smtClean="0">
                <a:solidFill>
                  <a:schemeClr val="tx1"/>
                </a:solidFill>
                <a:effectLst/>
                <a:latin typeface="+mn-lt"/>
                <a:ea typeface="+mn-ea"/>
                <a:cs typeface="+mn-cs"/>
              </a:rPr>
              <a:t>Jesus did on </a:t>
            </a:r>
            <a:r>
              <a:rPr lang="en-US" sz="1200" kern="1200" smtClean="0">
                <a:solidFill>
                  <a:schemeClr val="tx1"/>
                </a:solidFill>
                <a:effectLst/>
                <a:latin typeface="+mn-lt"/>
                <a:ea typeface="+mn-ea"/>
                <a:cs typeface="+mn-cs"/>
              </a:rPr>
              <a:t>the Cross:</a:t>
            </a:r>
            <a:endParaRPr lang="en-ZA" dirty="0">
              <a:latin typeface="Calibri" charset="0"/>
            </a:endParaRPr>
          </a:p>
        </p:txBody>
      </p:sp>
      <p:sp>
        <p:nvSpPr>
          <p:cNvPr id="2355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26FF38A-02AB-624B-B7BB-77898155FAF9}" type="slidenum">
              <a:rPr lang="en-ZA">
                <a:latin typeface="Calibri" charset="0"/>
              </a:rPr>
              <a:pPr eaLnBrk="1" hangingPunct="1"/>
              <a:t>11</a:t>
            </a:fld>
            <a:endParaRPr lang="en-ZA">
              <a:latin typeface="Calibri" charset="0"/>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22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22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baseline="0" dirty="0" smtClean="0">
                <a:solidFill>
                  <a:schemeClr val="tx1"/>
                </a:solidFill>
                <a:effectLst/>
                <a:latin typeface="+mn-lt"/>
                <a:ea typeface="+mn-ea"/>
                <a:cs typeface="+mn-cs"/>
              </a:rPr>
              <a:t>1. </a:t>
            </a:r>
            <a:r>
              <a:rPr lang="en-US" sz="1200" b="1" kern="1200" dirty="0" smtClean="0">
                <a:solidFill>
                  <a:schemeClr val="tx1"/>
                </a:solidFill>
                <a:effectLst/>
                <a:latin typeface="+mn-lt"/>
                <a:ea typeface="+mn-ea"/>
                <a:cs typeface="+mn-cs"/>
              </a:rPr>
              <a:t>Repent of all sin.</a:t>
            </a:r>
            <a:r>
              <a:rPr lang="en-US" sz="1200" kern="1200" dirty="0" smtClean="0">
                <a:solidFill>
                  <a:schemeClr val="tx1"/>
                </a:solidFill>
                <a:effectLst/>
                <a:latin typeface="+mn-lt"/>
                <a:ea typeface="+mn-ea"/>
                <a:cs typeface="+mn-cs"/>
              </a:rPr>
              <a:t> </a:t>
            </a:r>
          </a:p>
          <a:p>
            <a:pPr eaLnBrk="1" hangingPunct="1">
              <a:spcBef>
                <a:spcPct val="0"/>
              </a:spcBef>
            </a:pPr>
            <a:endParaRPr lang="en-ZA" dirty="0">
              <a:latin typeface="Calibri" charset="0"/>
            </a:endParaRPr>
          </a:p>
        </p:txBody>
      </p:sp>
      <p:sp>
        <p:nvSpPr>
          <p:cNvPr id="2355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26FF38A-02AB-624B-B7BB-77898155FAF9}" type="slidenum">
              <a:rPr lang="en-ZA">
                <a:latin typeface="Calibri" charset="0"/>
              </a:rPr>
              <a:pPr eaLnBrk="1" hangingPunct="1"/>
              <a:t>12</a:t>
            </a:fld>
            <a:endParaRPr lang="en-ZA">
              <a:latin typeface="Calibri" charset="0"/>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325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325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2. Receive forgiveness for Sin.</a:t>
            </a:r>
            <a:r>
              <a:rPr lang="en-US" sz="1200" kern="1200" dirty="0" smtClean="0">
                <a:solidFill>
                  <a:schemeClr val="tx1"/>
                </a:solidFill>
                <a:effectLst/>
                <a:latin typeface="+mn-lt"/>
                <a:ea typeface="+mn-ea"/>
                <a:cs typeface="+mn-cs"/>
              </a:rPr>
              <a:t> </a:t>
            </a:r>
            <a:endParaRPr lang="en-ZA" dirty="0">
              <a:latin typeface="Calibri" charset="0"/>
            </a:endParaRPr>
          </a:p>
        </p:txBody>
      </p:sp>
      <p:sp>
        <p:nvSpPr>
          <p:cNvPr id="2458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BBC779B2-B339-FF48-840E-2FA3E81DDA89}" type="slidenum">
              <a:rPr lang="en-ZA">
                <a:latin typeface="Calibri" charset="0"/>
              </a:rPr>
              <a:pPr eaLnBrk="1" hangingPunct="1"/>
              <a:t>13</a:t>
            </a:fld>
            <a:endParaRPr lang="en-ZA">
              <a:latin typeface="Calibri" charset="0"/>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42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42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3. Remember</a:t>
            </a:r>
            <a:r>
              <a:rPr lang="en-US" sz="1200" b="1" kern="1200" baseline="0" dirty="0" smtClean="0">
                <a:solidFill>
                  <a:schemeClr val="tx1"/>
                </a:solidFill>
                <a:effectLst/>
                <a:latin typeface="+mn-lt"/>
                <a:ea typeface="+mn-ea"/>
                <a:cs typeface="+mn-cs"/>
              </a:rPr>
              <a:t> </a:t>
            </a:r>
            <a:r>
              <a:rPr lang="en-US" sz="1200" b="1" kern="1200" dirty="0" smtClean="0">
                <a:solidFill>
                  <a:schemeClr val="tx1"/>
                </a:solidFill>
                <a:effectLst/>
                <a:latin typeface="+mn-lt"/>
                <a:ea typeface="+mn-ea"/>
                <a:cs typeface="+mn-cs"/>
              </a:rPr>
              <a:t>the price he paid for our sin.</a:t>
            </a:r>
            <a:endParaRPr lang="en-ZA" dirty="0">
              <a:latin typeface="Calibri" charset="0"/>
            </a:endParaRPr>
          </a:p>
        </p:txBody>
      </p:sp>
      <p:sp>
        <p:nvSpPr>
          <p:cNvPr id="2560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4181753A-154F-6840-A72B-12CAADEB8AD1}" type="slidenum">
              <a:rPr lang="en-ZA">
                <a:latin typeface="Calibri" charset="0"/>
              </a:rPr>
              <a:pPr eaLnBrk="1" hangingPunct="1"/>
              <a:t>14</a:t>
            </a:fld>
            <a:endParaRPr lang="en-ZA">
              <a:latin typeface="Calibri" charset="0"/>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C05B2A-F6FC-514F-AE2F-21E8508C978A}" type="slidenum">
              <a:rPr lang="en-US" sz="1200">
                <a:latin typeface="Calibri" charset="0"/>
              </a:rPr>
              <a:pPr eaLnBrk="1" hangingPunct="1"/>
              <a:t>15</a:t>
            </a:fld>
            <a:endParaRPr lang="en-US" sz="1200">
              <a:latin typeface="Calibri" charset="0"/>
            </a:endParaRPr>
          </a:p>
        </p:txBody>
      </p:sp>
      <p:sp>
        <p:nvSpPr>
          <p:cNvPr id="23555"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3556"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b="0" dirty="0" smtClean="0">
                <a:latin typeface="Calibri" charset="0"/>
              </a:rPr>
              <a:t>Today we will be looking</a:t>
            </a:r>
            <a:r>
              <a:rPr lang="en-US" b="0" baseline="0" dirty="0" smtClean="0">
                <a:latin typeface="Calibri" charset="0"/>
              </a:rPr>
              <a:t> at how our identity affects our victory. We will discover what God thinks about us.</a:t>
            </a:r>
            <a:endParaRPr lang="en-US" b="0" dirty="0">
              <a:latin typeface="Calibri" charset="0"/>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i="0" u="none" strike="noStrike" kern="1200" baseline="0" dirty="0" smtClean="0">
                <a:solidFill>
                  <a:schemeClr val="tx1"/>
                </a:solidFill>
                <a:latin typeface="+mn-lt"/>
                <a:ea typeface="+mn-ea"/>
                <a:cs typeface="+mn-cs"/>
              </a:rPr>
              <a:t>Who am I? Any solider must know who they are!</a:t>
            </a:r>
          </a:p>
        </p:txBody>
      </p:sp>
      <p:sp>
        <p:nvSpPr>
          <p:cNvPr id="1024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A060AC8-C54E-3546-9B46-AEB645C82FD0}" type="slidenum">
              <a:rPr lang="en-ZA">
                <a:latin typeface="Calibri" charset="0"/>
              </a:rPr>
              <a:pPr eaLnBrk="1" hangingPunct="1"/>
              <a:t>16</a:t>
            </a:fld>
            <a:endParaRPr lang="en-ZA">
              <a:latin typeface="Calibri" charset="0"/>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C05B2A-F6FC-514F-AE2F-21E8508C978A}" type="slidenum">
              <a:rPr lang="en-US" sz="1200">
                <a:latin typeface="Calibri" charset="0"/>
              </a:rPr>
              <a:pPr eaLnBrk="1" hangingPunct="1"/>
              <a:t>17</a:t>
            </a:fld>
            <a:endParaRPr lang="en-US" sz="1200">
              <a:latin typeface="Calibri" charset="0"/>
            </a:endParaRPr>
          </a:p>
        </p:txBody>
      </p:sp>
      <p:sp>
        <p:nvSpPr>
          <p:cNvPr id="23555"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3556"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b="0" dirty="0" smtClean="0">
                <a:latin typeface="Calibri" charset="0"/>
              </a:rPr>
              <a:t>What must a soldier take into battle?</a:t>
            </a:r>
            <a:endParaRPr lang="en-US" b="0" dirty="0">
              <a:latin typeface="Calibri" charset="0"/>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C05B2A-F6FC-514F-AE2F-21E8508C978A}" type="slidenum">
              <a:rPr lang="en-US" sz="1200">
                <a:latin typeface="Calibri" charset="0"/>
              </a:rPr>
              <a:pPr eaLnBrk="1" hangingPunct="1"/>
              <a:t>18</a:t>
            </a:fld>
            <a:endParaRPr lang="en-US" sz="1200">
              <a:latin typeface="Calibri" charset="0"/>
            </a:endParaRPr>
          </a:p>
        </p:txBody>
      </p:sp>
      <p:sp>
        <p:nvSpPr>
          <p:cNvPr id="23555"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3556"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dirty="0" smtClean="0"/>
              <a:t>Of course he needs his rifle but most importantly he must take his dog tags!</a:t>
            </a:r>
          </a:p>
          <a:p>
            <a:r>
              <a:rPr lang="en-US" dirty="0" smtClean="0"/>
              <a:t/>
            </a:r>
            <a:br>
              <a:rPr lang="en-US" dirty="0" smtClean="0"/>
            </a:br>
            <a:endParaRPr lang="en-US" dirty="0"/>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3554"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7C05B2A-F6FC-514F-AE2F-21E8508C978A}" type="slidenum">
              <a:rPr lang="en-US" sz="1200">
                <a:latin typeface="Calibri" charset="0"/>
              </a:rPr>
              <a:pPr eaLnBrk="1" hangingPunct="1"/>
              <a:t>19</a:t>
            </a:fld>
            <a:endParaRPr lang="en-US" sz="1200">
              <a:latin typeface="Calibri" charset="0"/>
            </a:endParaRPr>
          </a:p>
        </p:txBody>
      </p:sp>
      <p:sp>
        <p:nvSpPr>
          <p:cNvPr id="23555"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3556"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sz="1200" kern="1200" dirty="0" smtClean="0">
                <a:solidFill>
                  <a:schemeClr val="tx1"/>
                </a:solidFill>
                <a:effectLst/>
                <a:latin typeface="+mn-lt"/>
                <a:ea typeface="+mn-ea"/>
                <a:cs typeface="+mn-cs"/>
              </a:rPr>
              <a:t>Here is the original set of dog tags that Pastor Mark received when he became a soldier! It shows his number, which indicated the year in which he was recruited (1978), his name, his blood type (A Positive) and his church (Baptist). If a soldier is killed in battle - one of the tags is placed in the body bag to make sure the body can be identified and the other is taken back to base by the officer in charge as a record of the fallen soldier.</a:t>
            </a:r>
            <a:endParaRPr lang="en-ZA" sz="1200" kern="1200" dirty="0">
              <a:solidFill>
                <a:schemeClr val="tx1"/>
              </a:solidFill>
              <a:effectLst/>
              <a:latin typeface="+mn-lt"/>
              <a:ea typeface="+mn-ea"/>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0177"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50178"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dirty="0" smtClean="0"/>
              <a:t>Video: Call of Duty Ghosts Live-Action Trailer Epic Night Out. Get it on YouTube at: https://</a:t>
            </a:r>
            <a:r>
              <a:rPr lang="en-US" dirty="0" err="1" smtClean="0"/>
              <a:t>www.youtube.com</a:t>
            </a:r>
            <a:r>
              <a:rPr lang="en-US" dirty="0" smtClean="0"/>
              <a:t>/</a:t>
            </a:r>
            <a:r>
              <a:rPr lang="en-US" dirty="0" err="1" smtClean="0"/>
              <a:t>watch?v</a:t>
            </a:r>
            <a:r>
              <a:rPr lang="en-US" dirty="0" smtClean="0"/>
              <a:t>=MNxh7umVOZ0</a:t>
            </a:r>
            <a:endParaRPr lang="en-US" dirty="0"/>
          </a:p>
        </p:txBody>
      </p:sp>
      <p:sp>
        <p:nvSpPr>
          <p:cNvPr id="50179"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3EC7B8B6-FB42-DC47-AA63-EA12DB488D70}" type="slidenum">
              <a:rPr lang="en-ZA" sz="1200">
                <a:latin typeface="Calibri" charset="0"/>
              </a:rPr>
              <a:pPr eaLnBrk="1" hangingPunct="1"/>
              <a:t>2</a:t>
            </a:fld>
            <a:endParaRPr lang="en-ZA" sz="1200">
              <a:latin typeface="Calibri" charset="0"/>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Today we want to explore our identity in Jesus: Who am I in Christ? There are three pictures of who we are in Christ in the Bible – and each one has an implication connected to it. The three images are found in this verse: “</a:t>
            </a:r>
            <a:r>
              <a:rPr lang="en-ZA" sz="1200" kern="1200" dirty="0" smtClean="0">
                <a:solidFill>
                  <a:schemeClr val="tx1"/>
                </a:solidFill>
                <a:effectLst/>
                <a:latin typeface="+mn-lt"/>
                <a:ea typeface="+mn-ea"/>
                <a:cs typeface="+mn-cs"/>
              </a:rPr>
              <a:t>You are a chosen people, a royal priesthood and a holy nation.” (1 Peter 2:9)</a:t>
            </a:r>
            <a:endParaRPr lang="en-ZA" sz="1200" kern="1200" dirty="0">
              <a:solidFill>
                <a:schemeClr val="tx1"/>
              </a:solidFill>
              <a:effectLst/>
              <a:latin typeface="+mn-lt"/>
              <a:ea typeface="+mn-ea"/>
              <a:cs typeface="+mn-cs"/>
            </a:endParaRPr>
          </a:p>
        </p:txBody>
      </p:sp>
      <p:sp>
        <p:nvSpPr>
          <p:cNvPr id="1024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A060AC8-C54E-3546-9B46-AEB645C82FD0}" type="slidenum">
              <a:rPr lang="en-ZA">
                <a:latin typeface="Calibri" charset="0"/>
              </a:rPr>
              <a:pPr eaLnBrk="1" hangingPunct="1"/>
              <a:t>20</a:t>
            </a:fld>
            <a:endParaRPr lang="en-ZA">
              <a:latin typeface="Calibri" charset="0"/>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126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i="0" u="none" strike="noStrike" kern="1200" baseline="0" dirty="0" smtClean="0">
                <a:solidFill>
                  <a:schemeClr val="tx1"/>
                </a:solidFill>
                <a:latin typeface="+mn-lt"/>
                <a:ea typeface="+mn-ea"/>
                <a:cs typeface="+mn-cs"/>
              </a:rPr>
              <a:t>1. We are Chosen.</a:t>
            </a:r>
            <a:r>
              <a:rPr lang="en-US" sz="1200" b="0" i="0" u="none" strike="noStrike" kern="1200" baseline="0" dirty="0" smtClean="0">
                <a:solidFill>
                  <a:schemeClr val="tx1"/>
                </a:solidFill>
                <a:latin typeface="+mn-lt"/>
                <a:ea typeface="+mn-ea"/>
                <a:cs typeface="+mn-cs"/>
              </a:rPr>
              <a:t> Jesus said: “You didn't choose me, but I chose you. I have appointed you to go, to produce fruit that will last.” (John 15:16). God chose us because he loved us not because of anything we had done. The implication: Because I am chosen I must bear fruit!</a:t>
            </a:r>
          </a:p>
        </p:txBody>
      </p:sp>
      <p:sp>
        <p:nvSpPr>
          <p:cNvPr id="10244"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A060AC8-C54E-3546-9B46-AEB645C82FD0}" type="slidenum">
              <a:rPr lang="en-ZA">
                <a:latin typeface="Calibri" charset="0"/>
              </a:rPr>
              <a:pPr eaLnBrk="1" hangingPunct="1"/>
              <a:t>21</a:t>
            </a:fld>
            <a:endParaRPr lang="en-ZA">
              <a:latin typeface="Calibri" charset="0"/>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i="0" u="none" strike="noStrike" kern="1200" baseline="0" dirty="0" smtClean="0">
                <a:solidFill>
                  <a:schemeClr val="tx1"/>
                </a:solidFill>
                <a:latin typeface="+mn-lt"/>
                <a:ea typeface="+mn-ea"/>
                <a:cs typeface="+mn-cs"/>
              </a:rPr>
              <a:t>2. We are Royal. </a:t>
            </a:r>
            <a:r>
              <a:rPr lang="en-US" sz="1200" b="0" i="0" u="none" strike="noStrike" kern="1200" baseline="0" dirty="0" smtClean="0">
                <a:solidFill>
                  <a:schemeClr val="tx1"/>
                </a:solidFill>
                <a:latin typeface="+mn-lt"/>
                <a:ea typeface="+mn-ea"/>
                <a:cs typeface="+mn-cs"/>
              </a:rPr>
              <a:t>“You made them a kingdom and priests for our God. They will rule as kings on the earth.” (Revelation 5:10). We are a royal priesthood – like priests we have special access to God. The implication: Because I am Royal I must live close to God.</a:t>
            </a:r>
          </a:p>
        </p:txBody>
      </p:sp>
      <p:sp>
        <p:nvSpPr>
          <p:cNvPr id="1126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8918A04-68F1-B940-AB90-EC2B0E6B4C62}" type="slidenum">
              <a:rPr lang="en-ZA">
                <a:latin typeface="Calibri" charset="0"/>
              </a:rPr>
              <a:pPr eaLnBrk="1" hangingPunct="1"/>
              <a:t>22</a:t>
            </a:fld>
            <a:endParaRPr lang="en-ZA">
              <a:latin typeface="Calibri" charset="0"/>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i="0" u="none" strike="noStrike" kern="1200" baseline="0" dirty="0" smtClean="0">
                <a:solidFill>
                  <a:schemeClr val="tx1"/>
                </a:solidFill>
                <a:latin typeface="+mn-lt"/>
                <a:ea typeface="+mn-ea"/>
                <a:cs typeface="+mn-cs"/>
              </a:rPr>
              <a:t>3. We are Holy. </a:t>
            </a:r>
            <a:r>
              <a:rPr lang="en-US" sz="1200" b="0" i="0" u="none" strike="noStrike" kern="1200" baseline="0" dirty="0" smtClean="0">
                <a:solidFill>
                  <a:schemeClr val="tx1"/>
                </a:solidFill>
                <a:latin typeface="+mn-lt"/>
                <a:ea typeface="+mn-ea"/>
                <a:cs typeface="+mn-cs"/>
              </a:rPr>
              <a:t>“But just as he who called you is holy, so be holy in all you do; for it is written: "Be holy, because I am holy."  (1 Peter 1:15-16). Holiness is a heart issue. It is who we are before what we do. The Implication: Because I am holy I must live a holy life.</a:t>
            </a:r>
          </a:p>
        </p:txBody>
      </p:sp>
      <p:sp>
        <p:nvSpPr>
          <p:cNvPr id="1229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A50F36-DC8B-0E45-89CA-121BECFCE2E2}" type="slidenum">
              <a:rPr lang="en-ZA">
                <a:latin typeface="Calibri" charset="0"/>
              </a:rPr>
              <a:pPr eaLnBrk="1" hangingPunct="1"/>
              <a:t>23</a:t>
            </a:fld>
            <a:endParaRPr lang="en-ZA">
              <a:latin typeface="Calibri" charset="0"/>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i="0" u="none" strike="noStrike" kern="1200" baseline="0" dirty="0" smtClean="0">
                <a:solidFill>
                  <a:schemeClr val="tx1"/>
                </a:solidFill>
                <a:latin typeface="+mn-lt"/>
                <a:ea typeface="+mn-ea"/>
                <a:cs typeface="+mn-cs"/>
              </a:rPr>
              <a:t>Who we are determines how we act!</a:t>
            </a:r>
            <a:endParaRPr lang="en-ZA" dirty="0">
              <a:latin typeface="Calibri" charset="0"/>
            </a:endParaRPr>
          </a:p>
        </p:txBody>
      </p:sp>
      <p:sp>
        <p:nvSpPr>
          <p:cNvPr id="1331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FD8048A-2F07-294D-9770-9FF577179F03}" type="slidenum">
              <a:rPr lang="en-ZA">
                <a:latin typeface="Calibri" charset="0"/>
              </a:rPr>
              <a:pPr eaLnBrk="1" hangingPunct="1"/>
              <a:t>24</a:t>
            </a:fld>
            <a:endParaRPr lang="en-ZA">
              <a:latin typeface="Calibri" charset="0"/>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indent="0">
              <a:buFontTx/>
              <a:buNone/>
            </a:pPr>
            <a:r>
              <a:rPr lang="en-US" sz="1200" b="0" i="0" u="none" strike="noStrike" kern="1200" baseline="0" dirty="0" smtClean="0">
                <a:solidFill>
                  <a:schemeClr val="tx1"/>
                </a:solidFill>
                <a:latin typeface="+mn-lt"/>
                <a:ea typeface="+mn-ea"/>
                <a:cs typeface="+mn-cs"/>
              </a:rPr>
              <a:t>* Fish swim because they are fish.</a:t>
            </a:r>
          </a:p>
        </p:txBody>
      </p:sp>
      <p:sp>
        <p:nvSpPr>
          <p:cNvPr id="1229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A50F36-DC8B-0E45-89CA-121BECFCE2E2}" type="slidenum">
              <a:rPr lang="en-ZA">
                <a:latin typeface="Calibri" charset="0"/>
              </a:rPr>
              <a:pPr eaLnBrk="1" hangingPunct="1"/>
              <a:t>25</a:t>
            </a:fld>
            <a:endParaRPr lang="en-ZA">
              <a:latin typeface="Calibri" charset="0"/>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i="0" u="none" strike="noStrike" kern="1200" baseline="0" dirty="0" smtClean="0">
                <a:solidFill>
                  <a:schemeClr val="tx1"/>
                </a:solidFill>
                <a:latin typeface="+mn-lt"/>
                <a:ea typeface="+mn-ea"/>
                <a:cs typeface="+mn-cs"/>
              </a:rPr>
              <a:t>* Birds fly because they are birds.</a:t>
            </a:r>
          </a:p>
        </p:txBody>
      </p:sp>
      <p:sp>
        <p:nvSpPr>
          <p:cNvPr id="1229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A50F36-DC8B-0E45-89CA-121BECFCE2E2}" type="slidenum">
              <a:rPr lang="en-ZA">
                <a:latin typeface="Calibri" charset="0"/>
              </a:rPr>
              <a:pPr eaLnBrk="1" hangingPunct="1"/>
              <a:t>26</a:t>
            </a:fld>
            <a:endParaRPr lang="en-ZA">
              <a:latin typeface="Calibri" charset="0"/>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pPr marL="0" indent="0">
              <a:buFontTx/>
              <a:buNone/>
            </a:pPr>
            <a:r>
              <a:rPr lang="en-US" sz="1200" b="0" i="0" u="none" strike="noStrike" kern="1200" baseline="0" dirty="0" smtClean="0">
                <a:solidFill>
                  <a:schemeClr val="tx1"/>
                </a:solidFill>
                <a:latin typeface="+mn-lt"/>
                <a:ea typeface="+mn-ea"/>
                <a:cs typeface="+mn-cs"/>
              </a:rPr>
              <a:t>* We are chosen, royal and holy: so we should act like we are chosen, royal and holy!</a:t>
            </a:r>
            <a:endParaRPr lang="en-ZA" dirty="0">
              <a:latin typeface="Calibri" charset="0"/>
            </a:endParaRPr>
          </a:p>
        </p:txBody>
      </p:sp>
      <p:sp>
        <p:nvSpPr>
          <p:cNvPr id="1229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A50F36-DC8B-0E45-89CA-121BECFCE2E2}" type="slidenum">
              <a:rPr lang="en-ZA">
                <a:latin typeface="Calibri" charset="0"/>
              </a:rPr>
              <a:pPr eaLnBrk="1" hangingPunct="1"/>
              <a:t>27</a:t>
            </a:fld>
            <a:endParaRPr lang="en-ZA">
              <a:latin typeface="Calibri" charset="0"/>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Slide Image Placeholder 1"/>
          <p:cNvSpPr>
            <a:spLocks noGrp="1" noRot="1" noChangeAspect="1" noTextEdit="1"/>
          </p:cNvSpPr>
          <p:nvPr>
            <p:ph type="sldImg"/>
          </p:nvPr>
        </p:nvSpPr>
        <p:spPr bwMode="auto">
          <a:xfrm>
            <a:off x="1150938" y="692150"/>
            <a:ext cx="4556125" cy="3416300"/>
          </a:xfrm>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6144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spcBef>
                <a:spcPct val="0"/>
              </a:spcBef>
            </a:pPr>
            <a:r>
              <a:rPr lang="en-ZA" dirty="0" smtClean="0">
                <a:latin typeface="Calibri" charset="0"/>
              </a:rPr>
              <a:t>Video: He</a:t>
            </a:r>
            <a:r>
              <a:rPr lang="en-ZA" baseline="0" dirty="0" smtClean="0">
                <a:latin typeface="Calibri" charset="0"/>
              </a:rPr>
              <a:t> is my identity. Watch it on YouTube at: https://www.youtube.com/watch?v=tyHMmyUCrJY</a:t>
            </a:r>
          </a:p>
          <a:p>
            <a:pPr eaLnBrk="1" hangingPunct="1">
              <a:spcBef>
                <a:spcPct val="0"/>
              </a:spcBef>
            </a:pPr>
            <a:r>
              <a:rPr lang="en-ZA" baseline="0" dirty="0" smtClean="0">
                <a:latin typeface="Calibri" charset="0"/>
              </a:rPr>
              <a:t>I purchased a fairly decent quality version from this website:</a:t>
            </a:r>
          </a:p>
          <a:p>
            <a:pPr eaLnBrk="1" hangingPunct="1">
              <a:spcBef>
                <a:spcPct val="0"/>
              </a:spcBef>
            </a:pPr>
            <a:r>
              <a:rPr lang="en-ZA" dirty="0" smtClean="0">
                <a:latin typeface="Calibri" charset="0"/>
              </a:rPr>
              <a:t>http://beamerfilms.com/sermon-videos/sermon-videos-illustrations/he-is-my-identity</a:t>
            </a:r>
            <a:endParaRPr lang="en-ZA" dirty="0">
              <a:latin typeface="Calibri" charset="0"/>
            </a:endParaRPr>
          </a:p>
        </p:txBody>
      </p:sp>
      <p:sp>
        <p:nvSpPr>
          <p:cNvPr id="3174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0B844DE-FB68-DA40-A83A-7B83C092994A}" type="slidenum">
              <a:rPr lang="en-ZA">
                <a:latin typeface="Calibri" charset="0"/>
              </a:rPr>
              <a:pPr eaLnBrk="1" hangingPunct="1"/>
              <a:t>28</a:t>
            </a:fld>
            <a:endParaRPr lang="en-ZA">
              <a:latin typeface="Calibri" charset="0"/>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dirty="0" smtClean="0">
                <a:latin typeface="Calibri" charset="0"/>
              </a:rPr>
              <a:t>Have you heard of the phrase ‘Baptism of Fire” – it refers to a situation where soldiers come under heavy attack from their enemy and bullets are flying around all over the place!</a:t>
            </a:r>
            <a:r>
              <a:rPr lang="en-ZA" baseline="0" dirty="0" smtClean="0">
                <a:latin typeface="Calibri" charset="0"/>
              </a:rPr>
              <a:t> Well there is another baptism that believers need to experience!</a:t>
            </a:r>
            <a:endParaRPr lang="en-ZA" dirty="0">
              <a:latin typeface="Calibri" charset="0"/>
            </a:endParaRPr>
          </a:p>
        </p:txBody>
      </p:sp>
      <p:sp>
        <p:nvSpPr>
          <p:cNvPr id="1331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FD8048A-2F07-294D-9770-9FF577179F03}" type="slidenum">
              <a:rPr lang="en-ZA">
                <a:latin typeface="Calibri" charset="0"/>
              </a:rPr>
              <a:pPr eaLnBrk="1" hangingPunct="1"/>
              <a:t>29</a:t>
            </a:fld>
            <a:endParaRPr lang="en-ZA">
              <a:latin typeface="Calibri" charset="0"/>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7410"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9B0CBF1-6501-B34E-AB3C-EAC03B046C33}" type="slidenum">
              <a:rPr lang="en-US" sz="1200">
                <a:latin typeface="Calibri" charset="0"/>
              </a:rPr>
              <a:pPr eaLnBrk="1" hangingPunct="1"/>
              <a:t>3</a:t>
            </a:fld>
            <a:endParaRPr lang="en-US" sz="1200">
              <a:latin typeface="Calibri" charset="0"/>
            </a:endParaRPr>
          </a:p>
        </p:txBody>
      </p:sp>
      <p:sp>
        <p:nvSpPr>
          <p:cNvPr id="17411"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7412"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ZA" b="0" dirty="0" smtClean="0">
                <a:latin typeface="Calibri" charset="0"/>
              </a:rPr>
              <a:t>In week 1 we explored Preparing for Victory</a:t>
            </a:r>
            <a:r>
              <a:rPr lang="en-US" b="0" dirty="0" smtClean="0">
                <a:latin typeface="Calibri" charset="0"/>
              </a:rPr>
              <a:t>.</a:t>
            </a: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ZA" dirty="0" smtClean="0">
                <a:latin typeface="Calibri" charset="0"/>
              </a:rPr>
              <a:t>The New Testament spoke of a package deal – a whole set of actions that needed to happen when you became a follower</a:t>
            </a:r>
            <a:r>
              <a:rPr lang="en-ZA" baseline="0" dirty="0" smtClean="0">
                <a:latin typeface="Calibri" charset="0"/>
              </a:rPr>
              <a:t> of Jesus: (1) Repent, (2) Believe, (3) Be Baptised in Water and (4) Receive the Holy Spirit.</a:t>
            </a:r>
            <a:endParaRPr lang="en-ZA" dirty="0">
              <a:latin typeface="Calibri" charset="0"/>
            </a:endParaRPr>
          </a:p>
        </p:txBody>
      </p:sp>
      <p:sp>
        <p:nvSpPr>
          <p:cNvPr id="1331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FD8048A-2F07-294D-9770-9FF577179F03}" type="slidenum">
              <a:rPr lang="en-ZA">
                <a:latin typeface="Calibri" charset="0"/>
              </a:rPr>
              <a:pPr eaLnBrk="1" hangingPunct="1"/>
              <a:t>30</a:t>
            </a:fld>
            <a:endParaRPr lang="en-ZA">
              <a:latin typeface="Calibri" charset="0"/>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433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dirty="0" smtClean="0"/>
              <a:t>Jesus was baptised in water</a:t>
            </a:r>
            <a:r>
              <a:rPr lang="en-US" baseline="0" dirty="0" smtClean="0"/>
              <a:t>. Here is a video clip of that experience from the Visual Bible! (Matthew 3)</a:t>
            </a:r>
            <a:endParaRPr lang="en-US" dirty="0"/>
          </a:p>
        </p:txBody>
      </p:sp>
      <p:sp>
        <p:nvSpPr>
          <p:cNvPr id="13316"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5FD8048A-2F07-294D-9770-9FF577179F03}" type="slidenum">
              <a:rPr lang="en-ZA">
                <a:latin typeface="Calibri" charset="0"/>
              </a:rPr>
              <a:pPr eaLnBrk="1" hangingPunct="1"/>
              <a:t>31</a:t>
            </a:fld>
            <a:endParaRPr lang="en-ZA">
              <a:latin typeface="Calibri" charset="0"/>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Video: Jesus’ baptism from the Visual Bible – Matthew 3</a:t>
            </a:r>
            <a:endParaRPr lang="en-US" dirty="0"/>
          </a:p>
        </p:txBody>
      </p:sp>
      <p:sp>
        <p:nvSpPr>
          <p:cNvPr id="4" name="Slide Number Placeholder 3"/>
          <p:cNvSpPr>
            <a:spLocks noGrp="1"/>
          </p:cNvSpPr>
          <p:nvPr>
            <p:ph type="sldNum" sz="quarter" idx="10"/>
          </p:nvPr>
        </p:nvSpPr>
        <p:spPr/>
        <p:txBody>
          <a:bodyPr/>
          <a:lstStyle/>
          <a:p>
            <a:fld id="{50A9F25B-9156-7643-A8FA-A3E575B41274}" type="slidenum">
              <a:rPr lang="en-US" smtClean="0"/>
              <a:t>32</a:t>
            </a:fld>
            <a:endParaRPr lang="en-US"/>
          </a:p>
        </p:txBody>
      </p:sp>
    </p:spTree>
    <p:extLst>
      <p:ext uri="{BB962C8B-B14F-4D97-AF65-F5344CB8AC3E}">
        <p14:creationId xmlns:p14="http://schemas.microsoft.com/office/powerpoint/2010/main" val="3434330638"/>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229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Here is what water baptism is all about:</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Why should we be baptised? (1) To follow Jesus’ example, (2) To obey Jesus’ command and (3) To show you are a believer. </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What is water baptism all about? (1) It illustrates Jesus’ burial and resurrection, (2) It illustrates my new life as a Christian, (3) It does not make you a Christian: it shows that you believe. (3) It does not save you: you are saved by faith in Jesus.</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Who should be baptised? Everyone who believes in Jesus! “Those who believed and accepted his message were baptised.” (Acts 2:41)</a:t>
            </a:r>
            <a:endParaRPr lang="en-ZA" sz="1200" kern="1200" dirty="0" smtClean="0">
              <a:solidFill>
                <a:schemeClr val="tx1"/>
              </a:solidFill>
              <a:effectLst/>
              <a:latin typeface="+mn-lt"/>
              <a:ea typeface="+mn-ea"/>
              <a:cs typeface="+mn-cs"/>
            </a:endParaRPr>
          </a:p>
          <a:p>
            <a:r>
              <a:rPr lang="en-US" sz="1200" kern="1200" dirty="0" smtClean="0">
                <a:solidFill>
                  <a:schemeClr val="tx1"/>
                </a:solidFill>
                <a:effectLst/>
                <a:latin typeface="+mn-lt"/>
                <a:ea typeface="+mn-ea"/>
                <a:cs typeface="+mn-cs"/>
              </a:rPr>
              <a:t>* When should we be baptised? As soon as you have believed! “Those who believed were baptised that day.” (Acts 2:41)</a:t>
            </a:r>
            <a:endParaRPr lang="en-ZA" sz="1200" kern="1200" dirty="0">
              <a:solidFill>
                <a:schemeClr val="tx1"/>
              </a:solidFill>
              <a:effectLst/>
              <a:latin typeface="+mn-lt"/>
              <a:ea typeface="+mn-ea"/>
              <a:cs typeface="+mn-cs"/>
            </a:endParaRPr>
          </a:p>
        </p:txBody>
      </p:sp>
      <p:sp>
        <p:nvSpPr>
          <p:cNvPr id="11268"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28918A04-68F1-B940-AB90-EC2B0E6B4C62}" type="slidenum">
              <a:rPr lang="en-ZA">
                <a:latin typeface="Calibri" charset="0"/>
              </a:rPr>
              <a:pPr eaLnBrk="1" hangingPunct="1"/>
              <a:t>33</a:t>
            </a:fld>
            <a:endParaRPr lang="en-ZA">
              <a:latin typeface="Calibri" charset="0"/>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1331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0" i="0" u="none" strike="noStrike" kern="1200" baseline="0" dirty="0" smtClean="0">
                <a:solidFill>
                  <a:schemeClr val="tx1"/>
                </a:solidFill>
                <a:latin typeface="+mn-lt"/>
                <a:ea typeface="+mn-ea"/>
                <a:cs typeface="+mn-cs"/>
              </a:rPr>
              <a:t>Personal Application: Get back into your accountability pairs and ask each other these questions: (1) Who are you in Jesus? (2) Have you been baptised? (3) Will you sign up today?</a:t>
            </a:r>
            <a:endParaRPr lang="en-ZA" dirty="0" smtClean="0">
              <a:latin typeface="Calibri" charset="0"/>
            </a:endParaRPr>
          </a:p>
        </p:txBody>
      </p:sp>
      <p:sp>
        <p:nvSpPr>
          <p:cNvPr id="1229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62A50F36-DC8B-0E45-89CA-121BECFCE2E2}" type="slidenum">
              <a:rPr lang="en-ZA">
                <a:latin typeface="Calibri" charset="0"/>
              </a:rPr>
              <a:pPr eaLnBrk="1" hangingPunct="1"/>
              <a:t>34</a:t>
            </a:fld>
            <a:endParaRPr lang="en-ZA">
              <a:latin typeface="Calibri" charset="0"/>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10DDDFC-ACAE-7243-BAC2-FE78B4F0CC95}" type="slidenum">
              <a:rPr lang="en-US" sz="1200">
                <a:latin typeface="Calibri" charset="0"/>
              </a:rPr>
              <a:pPr eaLnBrk="1" hangingPunct="1"/>
              <a:t>35</a:t>
            </a:fld>
            <a:endParaRPr lang="en-US" sz="1200">
              <a:latin typeface="Calibri" charset="0"/>
            </a:endParaRPr>
          </a:p>
        </p:txBody>
      </p:sp>
      <p:sp>
        <p:nvSpPr>
          <p:cNvPr id="19459"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460"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b="0" dirty="0" smtClean="0">
                <a:latin typeface="Calibri" charset="0"/>
              </a:rPr>
              <a:t>Let’s pray! If you have not been baptised in water </a:t>
            </a:r>
            <a:r>
              <a:rPr lang="en-US" b="0" baseline="0" dirty="0" smtClean="0">
                <a:latin typeface="Calibri" charset="0"/>
              </a:rPr>
              <a:t>- there is opportunity on the 30</a:t>
            </a:r>
            <a:r>
              <a:rPr lang="en-US" b="0" baseline="30000" dirty="0" smtClean="0">
                <a:latin typeface="Calibri" charset="0"/>
              </a:rPr>
              <a:t>th</a:t>
            </a:r>
            <a:r>
              <a:rPr lang="en-US" b="0" baseline="0" dirty="0" smtClean="0">
                <a:latin typeface="Calibri" charset="0"/>
              </a:rPr>
              <a:t> August this month for you to be obedient to Jesus and follow his example by being baptised. I would like you to stand so that I can pray for you - and then you can put your name on the list and get some material and a consent form for your parents to sign. </a:t>
            </a:r>
            <a:endParaRPr lang="en-US" b="0" dirty="0">
              <a:latin typeface="Calibri" charset="0"/>
            </a:endParaRPr>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5602"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C38F90B-CFFF-914C-A219-073BB4EE9119}" type="slidenum">
              <a:rPr lang="en-US" sz="1200">
                <a:latin typeface="Calibri" charset="0"/>
              </a:rPr>
              <a:pPr eaLnBrk="1" hangingPunct="1"/>
              <a:t>36</a:t>
            </a:fld>
            <a:endParaRPr lang="en-US" sz="1200">
              <a:latin typeface="Calibri" charset="0"/>
            </a:endParaRPr>
          </a:p>
        </p:txBody>
      </p:sp>
      <p:sp>
        <p:nvSpPr>
          <p:cNvPr id="25603"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5604"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ZA" b="0" dirty="0" smtClean="0">
                <a:latin typeface="Calibri" charset="0"/>
              </a:rPr>
              <a:t>Next week we will look at the first of five big issues in our lives:</a:t>
            </a:r>
            <a:r>
              <a:rPr lang="en-ZA" b="0" baseline="0" dirty="0" smtClean="0">
                <a:latin typeface="Calibri" charset="0"/>
              </a:rPr>
              <a:t> </a:t>
            </a:r>
            <a:r>
              <a:rPr lang="en-ZA" b="0" dirty="0" smtClean="0">
                <a:latin typeface="Calibri" charset="0"/>
              </a:rPr>
              <a:t>Generational Curses</a:t>
            </a:r>
            <a:r>
              <a:rPr lang="en-US" b="0" dirty="0" smtClean="0">
                <a:latin typeface="Calibri" charset="0"/>
              </a:rPr>
              <a:t>.</a:t>
            </a: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19458"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910DDDFC-ACAE-7243-BAC2-FE78B4F0CC95}" type="slidenum">
              <a:rPr lang="en-US" sz="1200">
                <a:latin typeface="Calibri" charset="0"/>
              </a:rPr>
              <a:pPr eaLnBrk="1" hangingPunct="1"/>
              <a:t>4</a:t>
            </a:fld>
            <a:endParaRPr lang="en-US" sz="1200">
              <a:latin typeface="Calibri" charset="0"/>
            </a:endParaRPr>
          </a:p>
        </p:txBody>
      </p:sp>
      <p:sp>
        <p:nvSpPr>
          <p:cNvPr id="19459"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19460"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ZA" b="0" dirty="0" smtClean="0">
                <a:latin typeface="Calibri" charset="0"/>
              </a:rPr>
              <a:t>In week 2 we looked at look at how Transformation happens.</a:t>
            </a:r>
            <a:endParaRPr lang="en-US" b="0" dirty="0" smtClean="0">
              <a:latin typeface="Calibri" charset="0"/>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0ECA808-E344-C442-8219-166E840D414B}" type="slidenum">
              <a:rPr lang="en-US" sz="1200">
                <a:latin typeface="Calibri" charset="0"/>
              </a:rPr>
              <a:pPr eaLnBrk="1" hangingPunct="1"/>
              <a:t>5</a:t>
            </a:fld>
            <a:endParaRPr lang="en-US" sz="1200">
              <a:latin typeface="Calibri" charset="0"/>
            </a:endParaRPr>
          </a:p>
        </p:txBody>
      </p:sp>
      <p:sp>
        <p:nvSpPr>
          <p:cNvPr id="21507"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508"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b="0" dirty="0" smtClean="0">
                <a:latin typeface="Calibri" charset="0"/>
              </a:rPr>
              <a:t>In week 3 we looked </a:t>
            </a:r>
            <a:r>
              <a:rPr lang="en-US" b="0" baseline="0" dirty="0" smtClean="0">
                <a:latin typeface="Calibri" charset="0"/>
              </a:rPr>
              <a:t>at what the Cross has to do with victory in our lives.</a:t>
            </a:r>
            <a:endParaRPr lang="en-US" b="0" dirty="0">
              <a:latin typeface="Calibri" charset="0"/>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1506" name="Rectangle 6"/>
          <p:cNvSpPr>
            <a:spLocks noGrp="1" noChangeArrowheads="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2400">
                <a:solidFill>
                  <a:schemeClr val="tx1"/>
                </a:solidFill>
                <a:latin typeface="Arial" charset="0"/>
                <a:ea typeface="ＭＳ Ｐゴシック" charset="0"/>
                <a:cs typeface="ＭＳ Ｐゴシック" charset="0"/>
              </a:defRPr>
            </a:lvl1pPr>
            <a:lvl2pPr marL="742950" indent="-285750" eaLnBrk="0" hangingPunct="0">
              <a:defRPr sz="2400">
                <a:solidFill>
                  <a:schemeClr val="tx1"/>
                </a:solidFill>
                <a:latin typeface="Arial" charset="0"/>
                <a:ea typeface="ＭＳ Ｐゴシック" charset="0"/>
              </a:defRPr>
            </a:lvl2pPr>
            <a:lvl3pPr marL="1143000" indent="-228600" eaLnBrk="0" hangingPunct="0">
              <a:defRPr sz="2400">
                <a:solidFill>
                  <a:schemeClr val="tx1"/>
                </a:solidFill>
                <a:latin typeface="Arial" charset="0"/>
                <a:ea typeface="ＭＳ Ｐゴシック" charset="0"/>
              </a:defRPr>
            </a:lvl3pPr>
            <a:lvl4pPr marL="1600200" indent="-228600" eaLnBrk="0" hangingPunct="0">
              <a:defRPr sz="2400">
                <a:solidFill>
                  <a:schemeClr val="tx1"/>
                </a:solidFill>
                <a:latin typeface="Arial" charset="0"/>
                <a:ea typeface="ＭＳ Ｐゴシック" charset="0"/>
              </a:defRPr>
            </a:lvl4pPr>
            <a:lvl5pPr marL="2057400" indent="-228600" eaLnBrk="0" hangingPunct="0">
              <a:defRPr sz="2400">
                <a:solidFill>
                  <a:schemeClr val="tx1"/>
                </a:solidFill>
                <a:latin typeface="Arial" charset="0"/>
                <a:ea typeface="ＭＳ Ｐゴシック" charset="0"/>
              </a:defRPr>
            </a:lvl5pPr>
            <a:lvl6pPr marL="2514600" indent="-228600" eaLnBrk="0" fontAlgn="base" hangingPunct="0">
              <a:spcBef>
                <a:spcPct val="0"/>
              </a:spcBef>
              <a:spcAft>
                <a:spcPct val="0"/>
              </a:spcAft>
              <a:defRPr sz="2400">
                <a:solidFill>
                  <a:schemeClr val="tx1"/>
                </a:solidFill>
                <a:latin typeface="Arial" charset="0"/>
                <a:ea typeface="ＭＳ Ｐゴシック" charset="0"/>
              </a:defRPr>
            </a:lvl6pPr>
            <a:lvl7pPr marL="2971800" indent="-228600" eaLnBrk="0" fontAlgn="base" hangingPunct="0">
              <a:spcBef>
                <a:spcPct val="0"/>
              </a:spcBef>
              <a:spcAft>
                <a:spcPct val="0"/>
              </a:spcAft>
              <a:defRPr sz="2400">
                <a:solidFill>
                  <a:schemeClr val="tx1"/>
                </a:solidFill>
                <a:latin typeface="Arial" charset="0"/>
                <a:ea typeface="ＭＳ Ｐゴシック" charset="0"/>
              </a:defRPr>
            </a:lvl7pPr>
            <a:lvl8pPr marL="3429000" indent="-228600" eaLnBrk="0" fontAlgn="base" hangingPunct="0">
              <a:spcBef>
                <a:spcPct val="0"/>
              </a:spcBef>
              <a:spcAft>
                <a:spcPct val="0"/>
              </a:spcAft>
              <a:defRPr sz="2400">
                <a:solidFill>
                  <a:schemeClr val="tx1"/>
                </a:solidFill>
                <a:latin typeface="Arial" charset="0"/>
                <a:ea typeface="ＭＳ Ｐゴシック" charset="0"/>
              </a:defRPr>
            </a:lvl8pPr>
            <a:lvl9pPr marL="3886200" indent="-228600" eaLnBrk="0" fontAlgn="base" hangingPunct="0">
              <a:spcBef>
                <a:spcPct val="0"/>
              </a:spcBef>
              <a:spcAft>
                <a:spcPct val="0"/>
              </a:spcAft>
              <a:defRPr sz="2400">
                <a:solidFill>
                  <a:schemeClr val="tx1"/>
                </a:solidFill>
                <a:latin typeface="Arial" charset="0"/>
                <a:ea typeface="ＭＳ Ｐゴシック" charset="0"/>
              </a:defRPr>
            </a:lvl9pPr>
          </a:lstStyle>
          <a:p>
            <a:pPr eaLnBrk="1" hangingPunct="1"/>
            <a:fld id="{C0ECA808-E344-C442-8219-166E840D414B}" type="slidenum">
              <a:rPr lang="en-US" sz="1200">
                <a:latin typeface="Calibri" charset="0"/>
              </a:rPr>
              <a:pPr eaLnBrk="1" hangingPunct="1"/>
              <a:t>6</a:t>
            </a:fld>
            <a:endParaRPr lang="en-US" sz="1200">
              <a:latin typeface="Calibri" charset="0"/>
            </a:endParaRPr>
          </a:p>
        </p:txBody>
      </p:sp>
      <p:sp>
        <p:nvSpPr>
          <p:cNvPr id="21507" name="Rectangle 1"/>
          <p:cNvSpPr>
            <a:spLocks noGrp="1" noRot="1" noChangeAspect="1" noChangeArrowheads="1" noTextEdit="1"/>
          </p:cNvSpPr>
          <p:nvPr>
            <p:ph type="sldImg"/>
          </p:nvPr>
        </p:nvSpPr>
        <p:spPr bwMode="auto">
          <a:xfrm>
            <a:off x="1143000" y="695325"/>
            <a:ext cx="4570413" cy="3427413"/>
          </a:xfrm>
          <a:solidFill>
            <a:srgbClr val="FFFFFF"/>
          </a:solidFill>
          <a:ln>
            <a:solidFill>
              <a:srgbClr val="000000"/>
            </a:solidFill>
            <a:miter lim="800000"/>
            <a:headEnd/>
            <a:tailEnd/>
          </a:ln>
          <a:extLst>
            <a:ext uri="{FAA26D3D-D897-4be2-8F04-BA451C77F1D7}">
              <ma14:placeholderFlag xmlns:ma14="http://schemas.microsoft.com/office/mac/drawingml/2011/main" val="1"/>
            </a:ext>
          </a:extLst>
        </p:spPr>
      </p:sp>
      <p:sp>
        <p:nvSpPr>
          <p:cNvPr id="21508" name="Rectangle 2"/>
          <p:cNvSpPr>
            <a:spLocks noGrp="1" noChangeArrowheads="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numCol="1" anchor="ctr" anchorCtr="0" compatLnSpc="1">
            <a:prstTxWarp prst="textNoShape">
              <a:avLst/>
            </a:prstTxWarp>
          </a:bodyPr>
          <a:lstStyle/>
          <a:p>
            <a:r>
              <a:rPr lang="en-US" b="0" dirty="0" smtClean="0">
                <a:latin typeface="Calibri" charset="0"/>
              </a:rPr>
              <a:t>The movie Saving Private Ryan gave a great example of how soldiers risked their own lives to save</a:t>
            </a:r>
            <a:r>
              <a:rPr lang="en-US" b="0" baseline="0" dirty="0" smtClean="0">
                <a:latin typeface="Calibri" charset="0"/>
              </a:rPr>
              <a:t> a fellow soldier.</a:t>
            </a:r>
            <a:endParaRPr lang="en-US" b="0" dirty="0" smtClean="0">
              <a:latin typeface="Calibri" charset="0"/>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kern="1200" dirty="0" smtClean="0">
                <a:solidFill>
                  <a:schemeClr val="tx1"/>
                </a:solidFill>
                <a:effectLst/>
                <a:latin typeface="+mn-lt"/>
                <a:ea typeface="+mn-ea"/>
                <a:cs typeface="+mn-cs"/>
              </a:rPr>
              <a:t>We learnt that three things happened on the cross:</a:t>
            </a:r>
            <a:endParaRPr lang="en-ZA" dirty="0">
              <a:latin typeface="Calibri" charset="0"/>
            </a:endParaRPr>
          </a:p>
        </p:txBody>
      </p:sp>
      <p:sp>
        <p:nvSpPr>
          <p:cNvPr id="1741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19561F3-6141-D645-A765-7F256D90A845}" type="slidenum">
              <a:rPr lang="en-ZA">
                <a:latin typeface="Calibri" charset="0"/>
              </a:rPr>
              <a:pPr eaLnBrk="1" hangingPunct="1"/>
              <a:t>7</a:t>
            </a:fld>
            <a:endParaRPr lang="en-ZA">
              <a:latin typeface="Calibri" charset="0"/>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608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608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1. Suffering.</a:t>
            </a:r>
            <a:r>
              <a:rPr lang="en-US" sz="1200" kern="1200" baseline="0" dirty="0" smtClean="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Jesus suffered the pain of the cross because of my sins. </a:t>
            </a:r>
            <a:endParaRPr lang="en-ZA" dirty="0">
              <a:latin typeface="Calibri" charset="0"/>
            </a:endParaRPr>
          </a:p>
        </p:txBody>
      </p:sp>
      <p:sp>
        <p:nvSpPr>
          <p:cNvPr id="17412"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319561F3-6141-D645-A765-7F256D90A845}" type="slidenum">
              <a:rPr lang="en-ZA">
                <a:latin typeface="Calibri" charset="0"/>
              </a:rPr>
              <a:pPr eaLnBrk="1" hangingPunct="1"/>
              <a:t>8</a:t>
            </a:fld>
            <a:endParaRPr lang="en-ZA">
              <a:latin typeface="Calibri" charset="0"/>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 uri="{FAA26D3D-D897-4be2-8F04-BA451C77F1D7}">
              <ma14:placeholderFlag xmlns:ma14="http://schemas.microsoft.com/office/mac/drawingml/2011/main" val="1"/>
            </a:ext>
          </a:extLst>
        </p:spPr>
      </p:sp>
      <p:sp>
        <p:nvSpPr>
          <p:cNvPr id="48131"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 uri="{FAA26D3D-D897-4be2-8F04-BA451C77F1D7}">
              <ma14:placeholderFlag xmlns:ma14="http://schemas.microsoft.com/office/mac/drawingml/2011/main" val="1"/>
            </a:ext>
          </a:extLst>
        </p:spPr>
        <p:txBody>
          <a:bodyPr wrap="square" numCol="1" anchor="t" anchorCtr="0" compatLnSpc="1">
            <a:prstTxWarp prst="textNoShape">
              <a:avLst/>
            </a:prstTxWarp>
          </a:bodyPr>
          <a:lstStyle/>
          <a:p>
            <a:r>
              <a:rPr lang="en-US" sz="1200" b="1" kern="1200" dirty="0" smtClean="0">
                <a:solidFill>
                  <a:schemeClr val="tx1"/>
                </a:solidFill>
                <a:effectLst/>
                <a:latin typeface="+mn-lt"/>
                <a:ea typeface="+mn-ea"/>
                <a:cs typeface="+mn-cs"/>
              </a:rPr>
              <a:t>2. Substitution. </a:t>
            </a:r>
            <a:r>
              <a:rPr lang="en-US" sz="1200" kern="1200" dirty="0" smtClean="0">
                <a:solidFill>
                  <a:schemeClr val="tx1"/>
                </a:solidFill>
                <a:effectLst/>
                <a:latin typeface="+mn-lt"/>
                <a:ea typeface="+mn-ea"/>
                <a:cs typeface="+mn-cs"/>
              </a:rPr>
              <a:t>Jesus took our place on the cross, becoming our sin and suffering our punishment, so we could receive his righteousness.</a:t>
            </a:r>
            <a:r>
              <a:rPr lang="en-US" sz="1200" kern="1200" baseline="0" dirty="0" smtClean="0">
                <a:solidFill>
                  <a:schemeClr val="tx1"/>
                </a:solidFill>
                <a:effectLst/>
                <a:latin typeface="+mn-lt"/>
                <a:ea typeface="+mn-ea"/>
                <a:cs typeface="+mn-cs"/>
              </a:rPr>
              <a:t> </a:t>
            </a:r>
            <a:endParaRPr lang="en-ZA" dirty="0">
              <a:latin typeface="Calibri" charset="0"/>
            </a:endParaRPr>
          </a:p>
        </p:txBody>
      </p:sp>
      <p:sp>
        <p:nvSpPr>
          <p:cNvPr id="19460" name="Slide Number Placeholder 3"/>
          <p:cNvSpPr>
            <a:spLocks noGrp="1"/>
          </p:cNvSpPr>
          <p:nvPr>
            <p:ph type="sldNum" sz="quarter" idx="5"/>
          </p:nvPr>
        </p:nvSpPr>
        <p:spPr bwMode="auto">
          <a:ln>
            <a:miter lim="800000"/>
            <a:headEnd/>
            <a:tailEnd/>
          </a:ln>
        </p:spPr>
        <p:txBody>
          <a:bodyPr/>
          <a:lstStyle>
            <a:lvl1pPr eaLnBrk="0" hangingPunct="0">
              <a:defRPr>
                <a:solidFill>
                  <a:schemeClr val="tx1"/>
                </a:solidFill>
                <a:latin typeface="Arial" charset="0"/>
                <a:ea typeface="Geneva" charset="0"/>
                <a:cs typeface="Arial" charset="0"/>
              </a:defRPr>
            </a:lvl1pPr>
            <a:lvl2pPr marL="742950" indent="-285750" eaLnBrk="0" hangingPunct="0">
              <a:defRPr>
                <a:solidFill>
                  <a:schemeClr val="tx1"/>
                </a:solidFill>
                <a:latin typeface="Arial" charset="0"/>
                <a:ea typeface="Arial" charset="0"/>
                <a:cs typeface="Arial" charset="0"/>
              </a:defRPr>
            </a:lvl2pPr>
            <a:lvl3pPr marL="1143000" indent="-228600" eaLnBrk="0" hangingPunct="0">
              <a:defRPr>
                <a:solidFill>
                  <a:schemeClr val="tx1"/>
                </a:solidFill>
                <a:latin typeface="Arial" charset="0"/>
                <a:ea typeface="Arial" charset="0"/>
                <a:cs typeface="Arial" charset="0"/>
              </a:defRPr>
            </a:lvl3pPr>
            <a:lvl4pPr marL="1600200" indent="-228600" eaLnBrk="0" hangingPunct="0">
              <a:defRPr>
                <a:solidFill>
                  <a:schemeClr val="tx1"/>
                </a:solidFill>
                <a:latin typeface="Arial" charset="0"/>
                <a:ea typeface="Arial" charset="0"/>
                <a:cs typeface="Arial" charset="0"/>
              </a:defRPr>
            </a:lvl4pPr>
            <a:lvl5pPr marL="2057400" indent="-228600" eaLnBrk="0" hangingPunct="0">
              <a:defRPr>
                <a:solidFill>
                  <a:schemeClr val="tx1"/>
                </a:solidFill>
                <a:latin typeface="Arial" charset="0"/>
                <a:ea typeface="Arial" charset="0"/>
                <a:cs typeface="Arial" charset="0"/>
              </a:defRPr>
            </a:lvl5pPr>
            <a:lvl6pPr marL="2514600" indent="-228600" eaLnBrk="0" fontAlgn="base" hangingPunct="0">
              <a:spcBef>
                <a:spcPct val="0"/>
              </a:spcBef>
              <a:spcAft>
                <a:spcPct val="0"/>
              </a:spcAft>
              <a:defRPr>
                <a:solidFill>
                  <a:schemeClr val="tx1"/>
                </a:solidFill>
                <a:latin typeface="Arial" charset="0"/>
                <a:ea typeface="Arial" charset="0"/>
                <a:cs typeface="Arial" charset="0"/>
              </a:defRPr>
            </a:lvl6pPr>
            <a:lvl7pPr marL="2971800" indent="-228600" eaLnBrk="0" fontAlgn="base" hangingPunct="0">
              <a:spcBef>
                <a:spcPct val="0"/>
              </a:spcBef>
              <a:spcAft>
                <a:spcPct val="0"/>
              </a:spcAft>
              <a:defRPr>
                <a:solidFill>
                  <a:schemeClr val="tx1"/>
                </a:solidFill>
                <a:latin typeface="Arial" charset="0"/>
                <a:ea typeface="Arial" charset="0"/>
                <a:cs typeface="Arial" charset="0"/>
              </a:defRPr>
            </a:lvl7pPr>
            <a:lvl8pPr marL="3429000" indent="-228600" eaLnBrk="0" fontAlgn="base" hangingPunct="0">
              <a:spcBef>
                <a:spcPct val="0"/>
              </a:spcBef>
              <a:spcAft>
                <a:spcPct val="0"/>
              </a:spcAft>
              <a:defRPr>
                <a:solidFill>
                  <a:schemeClr val="tx1"/>
                </a:solidFill>
                <a:latin typeface="Arial" charset="0"/>
                <a:ea typeface="Arial" charset="0"/>
                <a:cs typeface="Arial" charset="0"/>
              </a:defRPr>
            </a:lvl8pPr>
            <a:lvl9pPr marL="3886200" indent="-228600" eaLnBrk="0" fontAlgn="base" hangingPunct="0">
              <a:spcBef>
                <a:spcPct val="0"/>
              </a:spcBef>
              <a:spcAft>
                <a:spcPct val="0"/>
              </a:spcAft>
              <a:defRPr>
                <a:solidFill>
                  <a:schemeClr val="tx1"/>
                </a:solidFill>
                <a:latin typeface="Arial" charset="0"/>
                <a:ea typeface="Arial" charset="0"/>
                <a:cs typeface="Arial" charset="0"/>
              </a:defRPr>
            </a:lvl9pPr>
          </a:lstStyle>
          <a:p>
            <a:pPr eaLnBrk="1" hangingPunct="1"/>
            <a:fld id="{A0BE8D2F-3A52-4742-B335-7B5AA5277DAD}" type="slidenum">
              <a:rPr lang="en-ZA">
                <a:latin typeface="Calibri" charset="0"/>
              </a:rPr>
              <a:pPr eaLnBrk="1" hangingPunct="1"/>
              <a:t>9</a:t>
            </a:fld>
            <a:endParaRPr lang="en-ZA">
              <a:latin typeface="Calibri" charset="0"/>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6"/>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059" indent="0" algn="ctr">
              <a:buNone/>
              <a:defRPr>
                <a:solidFill>
                  <a:schemeClr val="tx1">
                    <a:tint val="75000"/>
                  </a:schemeClr>
                </a:solidFill>
              </a:defRPr>
            </a:lvl2pPr>
            <a:lvl3pPr marL="914118" indent="0" algn="ctr">
              <a:buNone/>
              <a:defRPr>
                <a:solidFill>
                  <a:schemeClr val="tx1">
                    <a:tint val="75000"/>
                  </a:schemeClr>
                </a:solidFill>
              </a:defRPr>
            </a:lvl3pPr>
            <a:lvl4pPr marL="1371180" indent="0" algn="ctr">
              <a:buNone/>
              <a:defRPr>
                <a:solidFill>
                  <a:schemeClr val="tx1">
                    <a:tint val="75000"/>
                  </a:schemeClr>
                </a:solidFill>
              </a:defRPr>
            </a:lvl4pPr>
            <a:lvl5pPr marL="1828239" indent="0" algn="ctr">
              <a:buNone/>
              <a:defRPr>
                <a:solidFill>
                  <a:schemeClr val="tx1">
                    <a:tint val="75000"/>
                  </a:schemeClr>
                </a:solidFill>
              </a:defRPr>
            </a:lvl5pPr>
            <a:lvl6pPr marL="2285298" indent="0" algn="ctr">
              <a:buNone/>
              <a:defRPr>
                <a:solidFill>
                  <a:schemeClr val="tx1">
                    <a:tint val="75000"/>
                  </a:schemeClr>
                </a:solidFill>
              </a:defRPr>
            </a:lvl6pPr>
            <a:lvl7pPr marL="2742360" indent="0" algn="ctr">
              <a:buNone/>
              <a:defRPr>
                <a:solidFill>
                  <a:schemeClr val="tx1">
                    <a:tint val="75000"/>
                  </a:schemeClr>
                </a:solidFill>
              </a:defRPr>
            </a:lvl7pPr>
            <a:lvl8pPr marL="3199416" indent="0" algn="ctr">
              <a:buNone/>
              <a:defRPr>
                <a:solidFill>
                  <a:schemeClr val="tx1">
                    <a:tint val="75000"/>
                  </a:schemeClr>
                </a:solidFill>
              </a:defRPr>
            </a:lvl8pPr>
            <a:lvl9pPr marL="3656478"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t>15/08/16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68978290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t>15/08/16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6366629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44"/>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44"/>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t>15/08/16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374454281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53"/>
            <a:ext cx="6400354" cy="1752451"/>
          </a:xfrm>
        </p:spPr>
        <p:txBody>
          <a:bodyPr/>
          <a:lstStyle>
            <a:lvl1pPr marL="0" indent="0" algn="ctr">
              <a:buNone/>
              <a:defRPr/>
            </a:lvl1pPr>
            <a:lvl2pPr marL="321357" indent="0" algn="ctr">
              <a:buNone/>
              <a:defRPr/>
            </a:lvl2pPr>
            <a:lvl3pPr marL="642717" indent="0" algn="ctr">
              <a:buNone/>
              <a:defRPr/>
            </a:lvl3pPr>
            <a:lvl4pPr marL="964075" indent="0" algn="ctr">
              <a:buNone/>
              <a:defRPr/>
            </a:lvl4pPr>
            <a:lvl5pPr marL="1285434" indent="0" algn="ctr">
              <a:buNone/>
              <a:defRPr/>
            </a:lvl5pPr>
            <a:lvl6pPr marL="1606794" indent="0" algn="ctr">
              <a:buNone/>
              <a:defRPr/>
            </a:lvl6pPr>
            <a:lvl7pPr marL="1928151" indent="0" algn="ctr">
              <a:buNone/>
              <a:defRPr/>
            </a:lvl7pPr>
            <a:lvl8pPr marL="2249511" indent="0" algn="ctr">
              <a:buNone/>
              <a:defRPr/>
            </a:lvl8pPr>
            <a:lvl9pPr marL="2570870"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3855770457"/>
      </p:ext>
    </p:extLst>
  </p:cSld>
  <p:clrMapOvr>
    <a:masterClrMapping/>
  </p:clrMapOvr>
  <p:transition xmlns:p14="http://schemas.microsoft.com/office/powerpoint/2010/main"/>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490404193"/>
      </p:ext>
    </p:extLst>
  </p:cSld>
  <p:clrMapOvr>
    <a:masterClrMapping/>
  </p:clrMapOvr>
  <p:transition xmlns:p14="http://schemas.microsoft.com/office/powerpoint/2010/main"/>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p:spPr>
        <p:txBody>
          <a:bodyPr anchor="b"/>
          <a:lstStyle>
            <a:lvl1pPr marL="0" indent="0">
              <a:buNone/>
              <a:defRPr sz="1400"/>
            </a:lvl1pPr>
            <a:lvl2pPr marL="321357" indent="0">
              <a:buNone/>
              <a:defRPr sz="1300"/>
            </a:lvl2pPr>
            <a:lvl3pPr marL="642717" indent="0">
              <a:buNone/>
              <a:defRPr sz="1100"/>
            </a:lvl3pPr>
            <a:lvl4pPr marL="964075" indent="0">
              <a:buNone/>
              <a:defRPr sz="1000"/>
            </a:lvl4pPr>
            <a:lvl5pPr marL="1285434" indent="0">
              <a:buNone/>
              <a:defRPr sz="1000"/>
            </a:lvl5pPr>
            <a:lvl6pPr marL="1606794" indent="0">
              <a:buNone/>
              <a:defRPr sz="1000"/>
            </a:lvl6pPr>
            <a:lvl7pPr marL="1928151" indent="0">
              <a:buNone/>
              <a:defRPr sz="1000"/>
            </a:lvl7pPr>
            <a:lvl8pPr marL="2249511" indent="0">
              <a:buNone/>
              <a:defRPr sz="1000"/>
            </a:lvl8pPr>
            <a:lvl9pPr marL="2570870" indent="0">
              <a:buNone/>
              <a:defRPr sz="1000"/>
            </a:lvl9pPr>
          </a:lstStyle>
          <a:p>
            <a:pPr lvl="0"/>
            <a:r>
              <a:rPr lang="en-US" smtClean="0"/>
              <a:t>Click to edit Master text styles</a:t>
            </a:r>
          </a:p>
        </p:txBody>
      </p:sp>
    </p:spTree>
    <p:extLst>
      <p:ext uri="{BB962C8B-B14F-4D97-AF65-F5344CB8AC3E}">
        <p14:creationId xmlns:p14="http://schemas.microsoft.com/office/powerpoint/2010/main" val="348598571"/>
      </p:ext>
    </p:extLst>
  </p:cSld>
  <p:clrMapOvr>
    <a:masterClrMapping/>
  </p:clrMapOvr>
  <p:transition xmlns:p14="http://schemas.microsoft.com/office/powerpoint/2010/main"/>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65460" y="1902023"/>
            <a:ext cx="2576215" cy="457200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3148831" y="1902023"/>
            <a:ext cx="2576215" cy="4572000"/>
          </a:xfrm>
        </p:spPr>
        <p:txBody>
          <a:bodyPr/>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09124515"/>
      </p:ext>
    </p:extLst>
  </p:cSld>
  <p:clrMapOvr>
    <a:masterClrMapping/>
  </p:clrMapOvr>
  <p:transition xmlns:p14="http://schemas.microsoft.com/office/powerpoint/2010/main"/>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p:spPr>
        <p:txBody>
          <a:bodyPr anchor="b"/>
          <a:lstStyle>
            <a:lvl1pPr marL="0" indent="0">
              <a:buNone/>
              <a:defRPr sz="1700" b="1"/>
            </a:lvl1pPr>
            <a:lvl2pPr marL="321357" indent="0">
              <a:buNone/>
              <a:defRPr sz="1400" b="1"/>
            </a:lvl2pPr>
            <a:lvl3pPr marL="642717" indent="0">
              <a:buNone/>
              <a:defRPr sz="1300" b="1"/>
            </a:lvl3pPr>
            <a:lvl4pPr marL="964075" indent="0">
              <a:buNone/>
              <a:defRPr sz="1100" b="1"/>
            </a:lvl4pPr>
            <a:lvl5pPr marL="1285434" indent="0">
              <a:buNone/>
              <a:defRPr sz="1100" b="1"/>
            </a:lvl5pPr>
            <a:lvl6pPr marL="1606794" indent="0">
              <a:buNone/>
              <a:defRPr sz="1100" b="1"/>
            </a:lvl6pPr>
            <a:lvl7pPr marL="1928151" indent="0">
              <a:buNone/>
              <a:defRPr sz="1100" b="1"/>
            </a:lvl7pPr>
            <a:lvl8pPr marL="2249511" indent="0">
              <a:buNone/>
              <a:defRPr sz="1100" b="1"/>
            </a:lvl8pPr>
            <a:lvl9pPr marL="2570870"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p:spPr>
        <p:txBody>
          <a:bodyPr anchor="b"/>
          <a:lstStyle>
            <a:lvl1pPr marL="0" indent="0">
              <a:buNone/>
              <a:defRPr sz="1700" b="1"/>
            </a:lvl1pPr>
            <a:lvl2pPr marL="321357" indent="0">
              <a:buNone/>
              <a:defRPr sz="1400" b="1"/>
            </a:lvl2pPr>
            <a:lvl3pPr marL="642717" indent="0">
              <a:buNone/>
              <a:defRPr sz="1300" b="1"/>
            </a:lvl3pPr>
            <a:lvl4pPr marL="964075" indent="0">
              <a:buNone/>
              <a:defRPr sz="1100" b="1"/>
            </a:lvl4pPr>
            <a:lvl5pPr marL="1285434" indent="0">
              <a:buNone/>
              <a:defRPr sz="1100" b="1"/>
            </a:lvl5pPr>
            <a:lvl6pPr marL="1606794" indent="0">
              <a:buNone/>
              <a:defRPr sz="1100" b="1"/>
            </a:lvl6pPr>
            <a:lvl7pPr marL="1928151" indent="0">
              <a:buNone/>
              <a:defRPr sz="1100" b="1"/>
            </a:lvl7pPr>
            <a:lvl8pPr marL="2249511" indent="0">
              <a:buNone/>
              <a:defRPr sz="1100" b="1"/>
            </a:lvl8pPr>
            <a:lvl9pPr marL="2570870"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p:spPr>
        <p:txBody>
          <a:bodyPr/>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868593570"/>
      </p:ext>
    </p:extLst>
  </p:cSld>
  <p:clrMapOvr>
    <a:masterClrMapping/>
  </p:clrMapOvr>
  <p:transition xmlns:p14="http://schemas.microsoft.com/office/powerpoint/2010/mai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2999290408"/>
      </p:ext>
    </p:extLst>
  </p:cSld>
  <p:clrMapOvr>
    <a:masterClrMapping/>
  </p:clrMapOvr>
  <p:transition xmlns:p14="http://schemas.microsoft.com/office/powerpoint/2010/main"/>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1361456245"/>
      </p:ext>
    </p:extLst>
  </p:cSld>
  <p:clrMapOvr>
    <a:masterClrMapping/>
  </p:clrMapOvr>
  <p:transition xmlns:p14="http://schemas.microsoft.com/office/powerpoint/2010/main"/>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3" y="273479"/>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p:spPr>
        <p:txBody>
          <a:bodyPr/>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3" y="1435448"/>
            <a:ext cx="3008189" cy="4690318"/>
          </a:xfrm>
        </p:spPr>
        <p:txBody>
          <a:bodyPr/>
          <a:lstStyle>
            <a:lvl1pPr marL="0" indent="0">
              <a:buNone/>
              <a:defRPr sz="1000"/>
            </a:lvl1pPr>
            <a:lvl2pPr marL="321357" indent="0">
              <a:buNone/>
              <a:defRPr sz="800"/>
            </a:lvl2pPr>
            <a:lvl3pPr marL="642717" indent="0">
              <a:buNone/>
              <a:defRPr sz="700"/>
            </a:lvl3pPr>
            <a:lvl4pPr marL="964075" indent="0">
              <a:buNone/>
              <a:defRPr sz="600"/>
            </a:lvl4pPr>
            <a:lvl5pPr marL="1285434" indent="0">
              <a:buNone/>
              <a:defRPr sz="600"/>
            </a:lvl5pPr>
            <a:lvl6pPr marL="1606794" indent="0">
              <a:buNone/>
              <a:defRPr sz="600"/>
            </a:lvl6pPr>
            <a:lvl7pPr marL="1928151" indent="0">
              <a:buNone/>
              <a:defRPr sz="600"/>
            </a:lvl7pPr>
            <a:lvl8pPr marL="2249511" indent="0">
              <a:buNone/>
              <a:defRPr sz="600"/>
            </a:lvl8pPr>
            <a:lvl9pPr marL="2570870" indent="0">
              <a:buNone/>
              <a:defRPr sz="600"/>
            </a:lvl9pPr>
          </a:lstStyle>
          <a:p>
            <a:pPr lvl="0"/>
            <a:r>
              <a:rPr lang="en-US" smtClean="0"/>
              <a:t>Click to edit Master text styles</a:t>
            </a:r>
          </a:p>
        </p:txBody>
      </p:sp>
    </p:spTree>
    <p:extLst>
      <p:ext uri="{BB962C8B-B14F-4D97-AF65-F5344CB8AC3E}">
        <p14:creationId xmlns:p14="http://schemas.microsoft.com/office/powerpoint/2010/main" val="2111600246"/>
      </p:ext>
    </p:extLst>
  </p:cSld>
  <p:clrMapOvr>
    <a:masterClrMapping/>
  </p:clrMapOvr>
  <p:transition xmlns:p14="http://schemas.microsoft.com/office/powerpoint/2010/mai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CFE483F3-1960-DB4E-B93A-983973F41CD9}" type="datetimeFigureOut">
              <a:rPr lang="en-US" smtClean="0"/>
              <a:t>15/08/16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3944069966"/>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41"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41" y="612800"/>
            <a:ext cx="5486177" cy="4114354"/>
          </a:xfrm>
        </p:spPr>
        <p:txBody>
          <a:bodyPr/>
          <a:lstStyle>
            <a:lvl1pPr marL="0" indent="0">
              <a:buNone/>
              <a:defRPr sz="2200"/>
            </a:lvl1pPr>
            <a:lvl2pPr marL="321357" indent="0">
              <a:buNone/>
              <a:defRPr sz="2000"/>
            </a:lvl2pPr>
            <a:lvl3pPr marL="642717" indent="0">
              <a:buNone/>
              <a:defRPr sz="1700"/>
            </a:lvl3pPr>
            <a:lvl4pPr marL="964075" indent="0">
              <a:buNone/>
              <a:defRPr sz="1400"/>
            </a:lvl4pPr>
            <a:lvl5pPr marL="1285434" indent="0">
              <a:buNone/>
              <a:defRPr sz="1400"/>
            </a:lvl5pPr>
            <a:lvl6pPr marL="1606794" indent="0">
              <a:buNone/>
              <a:defRPr sz="1400"/>
            </a:lvl6pPr>
            <a:lvl7pPr marL="1928151" indent="0">
              <a:buNone/>
              <a:defRPr sz="1400"/>
            </a:lvl7pPr>
            <a:lvl8pPr marL="2249511" indent="0">
              <a:buNone/>
              <a:defRPr sz="1400"/>
            </a:lvl8pPr>
            <a:lvl9pPr marL="2570870" indent="0">
              <a:buNone/>
              <a:defRPr sz="1400"/>
            </a:lvl9pPr>
          </a:lstStyle>
          <a:p>
            <a:endParaRPr lang="en-US"/>
          </a:p>
        </p:txBody>
      </p:sp>
      <p:sp>
        <p:nvSpPr>
          <p:cNvPr id="4" name="Text Placeholder 3"/>
          <p:cNvSpPr>
            <a:spLocks noGrp="1"/>
          </p:cNvSpPr>
          <p:nvPr>
            <p:ph type="body" sz="half" idx="2"/>
          </p:nvPr>
        </p:nvSpPr>
        <p:spPr>
          <a:xfrm>
            <a:off x="1792641" y="5367860"/>
            <a:ext cx="5486177" cy="804788"/>
          </a:xfrm>
        </p:spPr>
        <p:txBody>
          <a:bodyPr/>
          <a:lstStyle>
            <a:lvl1pPr marL="0" indent="0">
              <a:buNone/>
              <a:defRPr sz="1000"/>
            </a:lvl1pPr>
            <a:lvl2pPr marL="321357" indent="0">
              <a:buNone/>
              <a:defRPr sz="800"/>
            </a:lvl2pPr>
            <a:lvl3pPr marL="642717" indent="0">
              <a:buNone/>
              <a:defRPr sz="700"/>
            </a:lvl3pPr>
            <a:lvl4pPr marL="964075" indent="0">
              <a:buNone/>
              <a:defRPr sz="600"/>
            </a:lvl4pPr>
            <a:lvl5pPr marL="1285434" indent="0">
              <a:buNone/>
              <a:defRPr sz="600"/>
            </a:lvl5pPr>
            <a:lvl6pPr marL="1606794" indent="0">
              <a:buNone/>
              <a:defRPr sz="600"/>
            </a:lvl6pPr>
            <a:lvl7pPr marL="1928151" indent="0">
              <a:buNone/>
              <a:defRPr sz="600"/>
            </a:lvl7pPr>
            <a:lvl8pPr marL="2249511" indent="0">
              <a:buNone/>
              <a:defRPr sz="600"/>
            </a:lvl8pPr>
            <a:lvl9pPr marL="2570870" indent="0">
              <a:buNone/>
              <a:defRPr sz="600"/>
            </a:lvl9pPr>
          </a:lstStyle>
          <a:p>
            <a:pPr lvl="0"/>
            <a:r>
              <a:rPr lang="en-US" smtClean="0"/>
              <a:t>Click to edit Master text styles</a:t>
            </a:r>
          </a:p>
        </p:txBody>
      </p:sp>
    </p:spTree>
    <p:extLst>
      <p:ext uri="{BB962C8B-B14F-4D97-AF65-F5344CB8AC3E}">
        <p14:creationId xmlns:p14="http://schemas.microsoft.com/office/powerpoint/2010/main" val="3492512442"/>
      </p:ext>
    </p:extLst>
  </p:cSld>
  <p:clrMapOvr>
    <a:masterClrMapping/>
  </p:clrMapOvr>
  <p:transition xmlns:p14="http://schemas.microsoft.com/office/powerpoint/2010/main"/>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200250541"/>
      </p:ext>
    </p:extLst>
  </p:cSld>
  <p:clrMapOvr>
    <a:masterClrMapping/>
  </p:clrMapOvr>
  <p:transition xmlns:p14="http://schemas.microsoft.com/office/powerpoint/2010/main"/>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294" y="6"/>
            <a:ext cx="2058293" cy="6474023"/>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415" y="6"/>
            <a:ext cx="6067723" cy="6474023"/>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181171320"/>
      </p:ext>
    </p:extLst>
  </p:cSld>
  <p:clrMapOvr>
    <a:masterClrMapping/>
  </p:clrMapOvr>
  <p:transition xmlns:p14="http://schemas.microsoft.com/office/powerpoint/2010/mai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354" y="2130848"/>
            <a:ext cx="7773293" cy="147004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824" y="3886651"/>
            <a:ext cx="6400354" cy="1752451"/>
          </a:xfrm>
          <a:prstGeom prst="rect">
            <a:avLst/>
          </a:prstGeom>
        </p:spPr>
        <p:txBody>
          <a:bodyPr vert="horz" lIns="64277" tIns="32139" rIns="64277" bIns="32139"/>
          <a:lstStyle>
            <a:lvl1pPr marL="0" indent="0" algn="ctr">
              <a:buNone/>
              <a:defRPr/>
            </a:lvl1pPr>
            <a:lvl2pPr marL="321391" indent="0" algn="ctr">
              <a:buNone/>
              <a:defRPr/>
            </a:lvl2pPr>
            <a:lvl3pPr marL="642783" indent="0" algn="ctr">
              <a:buNone/>
              <a:defRPr/>
            </a:lvl3pPr>
            <a:lvl4pPr marL="964174" indent="0" algn="ctr">
              <a:buNone/>
              <a:defRPr/>
            </a:lvl4pPr>
            <a:lvl5pPr marL="1285565" indent="0" algn="ctr">
              <a:buNone/>
              <a:defRPr/>
            </a:lvl5pPr>
            <a:lvl6pPr marL="1606959" indent="0" algn="ctr">
              <a:buNone/>
              <a:defRPr/>
            </a:lvl6pPr>
            <a:lvl7pPr marL="1928348" indent="0" algn="ctr">
              <a:buNone/>
              <a:defRPr/>
            </a:lvl7pPr>
            <a:lvl8pPr marL="2249741" indent="0" algn="ctr">
              <a:buNone/>
              <a:defRPr/>
            </a:lvl8pPr>
            <a:lvl9pPr marL="2571133" indent="0" algn="ctr">
              <a:buNone/>
              <a:defRPr/>
            </a:lvl9pPr>
          </a:lstStyle>
          <a:p>
            <a:r>
              <a:rPr lang="en-US" smtClean="0"/>
              <a:t>Click to edit Master subtitle style</a:t>
            </a:r>
            <a:endParaRPr lang="en-US"/>
          </a:p>
        </p:txBody>
      </p:sp>
    </p:spTree>
    <p:extLst>
      <p:ext uri="{BB962C8B-B14F-4D97-AF65-F5344CB8AC3E}">
        <p14:creationId xmlns:p14="http://schemas.microsoft.com/office/powerpoint/2010/main" val="445969505"/>
      </p:ext>
    </p:extLst>
  </p:cSld>
  <p:clrMapOvr>
    <a:masterClrMapping/>
  </p:clrMapOvr>
  <p:transition xmlns:p14="http://schemas.microsoft.com/office/powerpoint/2010/main"/>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a:xfrm>
            <a:off x="457647" y="1600651"/>
            <a:ext cx="8228707" cy="4525119"/>
          </a:xfrm>
          <a:prstGeom prst="rect">
            <a:avLst/>
          </a:prstGeom>
        </p:spPr>
        <p:txBody>
          <a:bodyPr vert="horz" lIns="64277" tIns="32139" rIns="64277" bIns="3213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864101944"/>
      </p:ext>
    </p:extLst>
  </p:cSld>
  <p:clrMapOvr>
    <a:masterClrMapping/>
  </p:clrMapOvr>
  <p:transition xmlns:p14="http://schemas.microsoft.com/office/powerpoint/2010/main"/>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189" y="4406802"/>
            <a:ext cx="7772176" cy="1361777"/>
          </a:xfrm>
        </p:spPr>
        <p:txBody>
          <a:bodyPr anchor="t"/>
          <a:lstStyle>
            <a:lvl1pPr algn="l">
              <a:defRPr sz="2800" b="1" cap="all"/>
            </a:lvl1pPr>
          </a:lstStyle>
          <a:p>
            <a:r>
              <a:rPr lang="en-US" smtClean="0"/>
              <a:t>Click to edit Master title style</a:t>
            </a:r>
            <a:endParaRPr lang="en-US"/>
          </a:p>
        </p:txBody>
      </p:sp>
      <p:sp>
        <p:nvSpPr>
          <p:cNvPr id="3" name="Text Placeholder 2"/>
          <p:cNvSpPr>
            <a:spLocks noGrp="1"/>
          </p:cNvSpPr>
          <p:nvPr>
            <p:ph type="body" idx="1"/>
          </p:nvPr>
        </p:nvSpPr>
        <p:spPr>
          <a:xfrm>
            <a:off x="722189" y="2906613"/>
            <a:ext cx="7772176" cy="1500188"/>
          </a:xfrm>
          <a:prstGeom prst="rect">
            <a:avLst/>
          </a:prstGeom>
        </p:spPr>
        <p:txBody>
          <a:bodyPr vert="horz" lIns="64277" tIns="32139" rIns="64277" bIns="32139" anchor="b"/>
          <a:lstStyle>
            <a:lvl1pPr marL="0" indent="0">
              <a:buNone/>
              <a:defRPr sz="1400"/>
            </a:lvl1pPr>
            <a:lvl2pPr marL="321391" indent="0">
              <a:buNone/>
              <a:defRPr sz="1300"/>
            </a:lvl2pPr>
            <a:lvl3pPr marL="642783" indent="0">
              <a:buNone/>
              <a:defRPr sz="1100"/>
            </a:lvl3pPr>
            <a:lvl4pPr marL="964174" indent="0">
              <a:buNone/>
              <a:defRPr sz="1000"/>
            </a:lvl4pPr>
            <a:lvl5pPr marL="1285565" indent="0">
              <a:buNone/>
              <a:defRPr sz="1000"/>
            </a:lvl5pPr>
            <a:lvl6pPr marL="1606959" indent="0">
              <a:buNone/>
              <a:defRPr sz="1000"/>
            </a:lvl6pPr>
            <a:lvl7pPr marL="1928348" indent="0">
              <a:buNone/>
              <a:defRPr sz="1000"/>
            </a:lvl7pPr>
            <a:lvl8pPr marL="2249741" indent="0">
              <a:buNone/>
              <a:defRPr sz="1000"/>
            </a:lvl8pPr>
            <a:lvl9pPr marL="2571133" indent="0">
              <a:buNone/>
              <a:defRPr sz="1000"/>
            </a:lvl9pPr>
          </a:lstStyle>
          <a:p>
            <a:pPr lvl="0"/>
            <a:r>
              <a:rPr lang="en-US" smtClean="0"/>
              <a:t>Click to edit Master text styles</a:t>
            </a:r>
          </a:p>
        </p:txBody>
      </p:sp>
    </p:spTree>
    <p:extLst>
      <p:ext uri="{BB962C8B-B14F-4D97-AF65-F5344CB8AC3E}">
        <p14:creationId xmlns:p14="http://schemas.microsoft.com/office/powerpoint/2010/main" val="1791998087"/>
      </p:ext>
    </p:extLst>
  </p:cSld>
  <p:clrMapOvr>
    <a:masterClrMapping/>
  </p:clrMapOvr>
  <p:transition xmlns:p14="http://schemas.microsoft.com/office/powerpoint/2010/main"/>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648" y="1600651"/>
            <a:ext cx="4060775" cy="4525119"/>
          </a:xfrm>
          <a:prstGeom prst="rect">
            <a:avLst/>
          </a:prstGeom>
        </p:spPr>
        <p:txBody>
          <a:bodyPr vert="horz" lIns="64277" tIns="32139" rIns="64277" bIns="32139"/>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25579" y="1600651"/>
            <a:ext cx="4060775" cy="4525119"/>
          </a:xfrm>
          <a:prstGeom prst="rect">
            <a:avLst/>
          </a:prstGeom>
        </p:spPr>
        <p:txBody>
          <a:bodyPr vert="horz" lIns="64277" tIns="32139" rIns="64277" bIns="32139"/>
          <a:lstStyle>
            <a:lvl1pPr>
              <a:defRPr sz="2000"/>
            </a:lvl1pPr>
            <a:lvl2pPr>
              <a:defRPr sz="1700"/>
            </a:lvl2pPr>
            <a:lvl3pPr>
              <a:defRPr sz="1400"/>
            </a:lvl3pPr>
            <a:lvl4pPr>
              <a:defRPr sz="1300"/>
            </a:lvl4pPr>
            <a:lvl5pPr>
              <a:defRPr sz="1300"/>
            </a:lvl5pPr>
            <a:lvl6pPr>
              <a:defRPr sz="1300"/>
            </a:lvl6pPr>
            <a:lvl7pPr>
              <a:defRPr sz="1300"/>
            </a:lvl7pPr>
            <a:lvl8pPr>
              <a:defRPr sz="1300"/>
            </a:lvl8pPr>
            <a:lvl9pPr>
              <a:defRPr sz="13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418839812"/>
      </p:ext>
    </p:extLst>
  </p:cSld>
  <p:clrMapOvr>
    <a:masterClrMapping/>
  </p:clrMapOvr>
  <p:transition xmlns:p14="http://schemas.microsoft.com/office/powerpoint/2010/main"/>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647" y="274588"/>
            <a:ext cx="8228707"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647" y="1534791"/>
            <a:ext cx="4039568" cy="639589"/>
          </a:xfrm>
          <a:prstGeom prst="rect">
            <a:avLst/>
          </a:prstGeom>
        </p:spPr>
        <p:txBody>
          <a:bodyPr vert="horz" lIns="64277" tIns="32139" rIns="64277" bIns="32139" anchor="b"/>
          <a:lstStyle>
            <a:lvl1pPr marL="0" indent="0">
              <a:buNone/>
              <a:defRPr sz="1700" b="1"/>
            </a:lvl1pPr>
            <a:lvl2pPr marL="321391" indent="0">
              <a:buNone/>
              <a:defRPr sz="1400" b="1"/>
            </a:lvl2pPr>
            <a:lvl3pPr marL="642783" indent="0">
              <a:buNone/>
              <a:defRPr sz="1300" b="1"/>
            </a:lvl3pPr>
            <a:lvl4pPr marL="964174" indent="0">
              <a:buNone/>
              <a:defRPr sz="1100" b="1"/>
            </a:lvl4pPr>
            <a:lvl5pPr marL="1285565" indent="0">
              <a:buNone/>
              <a:defRPr sz="1100" b="1"/>
            </a:lvl5pPr>
            <a:lvl6pPr marL="1606959" indent="0">
              <a:buNone/>
              <a:defRPr sz="1100" b="1"/>
            </a:lvl6pPr>
            <a:lvl7pPr marL="1928348" indent="0">
              <a:buNone/>
              <a:defRPr sz="1100" b="1"/>
            </a:lvl7pPr>
            <a:lvl8pPr marL="2249741" indent="0">
              <a:buNone/>
              <a:defRPr sz="1100" b="1"/>
            </a:lvl8pPr>
            <a:lvl9pPr marL="2571133" indent="0">
              <a:buNone/>
              <a:defRPr sz="1100" b="1"/>
            </a:lvl9pPr>
          </a:lstStyle>
          <a:p>
            <a:pPr lvl="0"/>
            <a:r>
              <a:rPr lang="en-US" smtClean="0"/>
              <a:t>Click to edit Master text styles</a:t>
            </a:r>
          </a:p>
        </p:txBody>
      </p:sp>
      <p:sp>
        <p:nvSpPr>
          <p:cNvPr id="4" name="Content Placeholder 3"/>
          <p:cNvSpPr>
            <a:spLocks noGrp="1"/>
          </p:cNvSpPr>
          <p:nvPr>
            <p:ph sz="half" idx="2"/>
          </p:nvPr>
        </p:nvSpPr>
        <p:spPr>
          <a:xfrm>
            <a:off x="457647" y="2174379"/>
            <a:ext cx="4039568" cy="3951387"/>
          </a:xfrm>
          <a:prstGeom prst="rect">
            <a:avLst/>
          </a:prstGeom>
        </p:spPr>
        <p:txBody>
          <a:bodyPr vert="horz" lIns="64277" tIns="32139" rIns="64277" bIns="32139"/>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4555" y="1534791"/>
            <a:ext cx="4041799" cy="639589"/>
          </a:xfrm>
          <a:prstGeom prst="rect">
            <a:avLst/>
          </a:prstGeom>
        </p:spPr>
        <p:txBody>
          <a:bodyPr vert="horz" lIns="64277" tIns="32139" rIns="64277" bIns="32139" anchor="b"/>
          <a:lstStyle>
            <a:lvl1pPr marL="0" indent="0">
              <a:buNone/>
              <a:defRPr sz="1700" b="1"/>
            </a:lvl1pPr>
            <a:lvl2pPr marL="321391" indent="0">
              <a:buNone/>
              <a:defRPr sz="1400" b="1"/>
            </a:lvl2pPr>
            <a:lvl3pPr marL="642783" indent="0">
              <a:buNone/>
              <a:defRPr sz="1300" b="1"/>
            </a:lvl3pPr>
            <a:lvl4pPr marL="964174" indent="0">
              <a:buNone/>
              <a:defRPr sz="1100" b="1"/>
            </a:lvl4pPr>
            <a:lvl5pPr marL="1285565" indent="0">
              <a:buNone/>
              <a:defRPr sz="1100" b="1"/>
            </a:lvl5pPr>
            <a:lvl6pPr marL="1606959" indent="0">
              <a:buNone/>
              <a:defRPr sz="1100" b="1"/>
            </a:lvl6pPr>
            <a:lvl7pPr marL="1928348" indent="0">
              <a:buNone/>
              <a:defRPr sz="1100" b="1"/>
            </a:lvl7pPr>
            <a:lvl8pPr marL="2249741" indent="0">
              <a:buNone/>
              <a:defRPr sz="1100" b="1"/>
            </a:lvl8pPr>
            <a:lvl9pPr marL="2571133" indent="0">
              <a:buNone/>
              <a:defRPr sz="1100" b="1"/>
            </a:lvl9pPr>
          </a:lstStyle>
          <a:p>
            <a:pPr lvl="0"/>
            <a:r>
              <a:rPr lang="en-US" smtClean="0"/>
              <a:t>Click to edit Master text styles</a:t>
            </a:r>
          </a:p>
        </p:txBody>
      </p:sp>
      <p:sp>
        <p:nvSpPr>
          <p:cNvPr id="6" name="Content Placeholder 5"/>
          <p:cNvSpPr>
            <a:spLocks noGrp="1"/>
          </p:cNvSpPr>
          <p:nvPr>
            <p:ph sz="quarter" idx="4"/>
          </p:nvPr>
        </p:nvSpPr>
        <p:spPr>
          <a:xfrm>
            <a:off x="4644555" y="2174379"/>
            <a:ext cx="4041799" cy="3951387"/>
          </a:xfrm>
          <a:prstGeom prst="rect">
            <a:avLst/>
          </a:prstGeom>
        </p:spPr>
        <p:txBody>
          <a:bodyPr vert="horz" lIns="64277" tIns="32139" rIns="64277" bIns="32139"/>
          <a:lstStyle>
            <a:lvl1pPr>
              <a:defRPr sz="1700"/>
            </a:lvl1pPr>
            <a:lvl2pPr>
              <a:defRPr sz="1400"/>
            </a:lvl2pPr>
            <a:lvl3pPr>
              <a:defRPr sz="1300"/>
            </a:lvl3pPr>
            <a:lvl4pPr>
              <a:defRPr sz="1100"/>
            </a:lvl4pPr>
            <a:lvl5pPr>
              <a:defRPr sz="1100"/>
            </a:lvl5pPr>
            <a:lvl6pPr>
              <a:defRPr sz="1100"/>
            </a:lvl6pPr>
            <a:lvl7pPr>
              <a:defRPr sz="1100"/>
            </a:lvl7pPr>
            <a:lvl8pPr>
              <a:defRPr sz="1100"/>
            </a:lvl8pPr>
            <a:lvl9pPr>
              <a:defRPr sz="11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3688027101"/>
      </p:ext>
    </p:extLst>
  </p:cSld>
  <p:clrMapOvr>
    <a:masterClrMapping/>
  </p:clrMapOvr>
  <p:transition xmlns:p14="http://schemas.microsoft.com/office/powerpoint/2010/main"/>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Tree>
    <p:extLst>
      <p:ext uri="{BB962C8B-B14F-4D97-AF65-F5344CB8AC3E}">
        <p14:creationId xmlns:p14="http://schemas.microsoft.com/office/powerpoint/2010/main" val="3395581701"/>
      </p:ext>
    </p:extLst>
  </p:cSld>
  <p:clrMapOvr>
    <a:masterClrMapping/>
  </p:clrMapOvr>
  <p:transition xmlns:p14="http://schemas.microsoft.com/office/powerpoint/2010/main"/>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Tree>
    <p:extLst>
      <p:ext uri="{BB962C8B-B14F-4D97-AF65-F5344CB8AC3E}">
        <p14:creationId xmlns:p14="http://schemas.microsoft.com/office/powerpoint/2010/main" val="3848829717"/>
      </p:ext>
    </p:extLst>
  </p:cSld>
  <p:clrMapOvr>
    <a:masterClrMapping/>
  </p:clrMapOvr>
  <p:transition xmlns:p14="http://schemas.microsoft.com/office/powerpoint/2010/mai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6"/>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9"/>
            <a:ext cx="7772400" cy="1500187"/>
          </a:xfrm>
        </p:spPr>
        <p:txBody>
          <a:bodyPr anchor="b"/>
          <a:lstStyle>
            <a:lvl1pPr marL="0" indent="0">
              <a:buNone/>
              <a:defRPr sz="2000">
                <a:solidFill>
                  <a:schemeClr val="tx1">
                    <a:tint val="75000"/>
                  </a:schemeClr>
                </a:solidFill>
              </a:defRPr>
            </a:lvl1pPr>
            <a:lvl2pPr marL="457059" indent="0">
              <a:buNone/>
              <a:defRPr sz="1800">
                <a:solidFill>
                  <a:schemeClr val="tx1">
                    <a:tint val="75000"/>
                  </a:schemeClr>
                </a:solidFill>
              </a:defRPr>
            </a:lvl2pPr>
            <a:lvl3pPr marL="914118" indent="0">
              <a:buNone/>
              <a:defRPr sz="1600">
                <a:solidFill>
                  <a:schemeClr val="tx1">
                    <a:tint val="75000"/>
                  </a:schemeClr>
                </a:solidFill>
              </a:defRPr>
            </a:lvl3pPr>
            <a:lvl4pPr marL="1371180" indent="0">
              <a:buNone/>
              <a:defRPr sz="1400">
                <a:solidFill>
                  <a:schemeClr val="tx1">
                    <a:tint val="75000"/>
                  </a:schemeClr>
                </a:solidFill>
              </a:defRPr>
            </a:lvl4pPr>
            <a:lvl5pPr marL="1828239" indent="0">
              <a:buNone/>
              <a:defRPr sz="1400">
                <a:solidFill>
                  <a:schemeClr val="tx1">
                    <a:tint val="75000"/>
                  </a:schemeClr>
                </a:solidFill>
              </a:defRPr>
            </a:lvl5pPr>
            <a:lvl6pPr marL="2285298" indent="0">
              <a:buNone/>
              <a:defRPr sz="1400">
                <a:solidFill>
                  <a:schemeClr val="tx1">
                    <a:tint val="75000"/>
                  </a:schemeClr>
                </a:solidFill>
              </a:defRPr>
            </a:lvl6pPr>
            <a:lvl7pPr marL="2742360" indent="0">
              <a:buNone/>
              <a:defRPr sz="1400">
                <a:solidFill>
                  <a:schemeClr val="tx1">
                    <a:tint val="75000"/>
                  </a:schemeClr>
                </a:solidFill>
              </a:defRPr>
            </a:lvl7pPr>
            <a:lvl8pPr marL="3199416" indent="0">
              <a:buNone/>
              <a:defRPr sz="1400">
                <a:solidFill>
                  <a:schemeClr val="tx1">
                    <a:tint val="75000"/>
                  </a:schemeClr>
                </a:solidFill>
              </a:defRPr>
            </a:lvl8pPr>
            <a:lvl9pPr marL="3656478"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CFE483F3-1960-DB4E-B93A-983973F41CD9}" type="datetimeFigureOut">
              <a:rPr lang="en-US" smtClean="0"/>
              <a:t>15/08/16</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458715165"/>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651" y="273477"/>
            <a:ext cx="3008189" cy="1161975"/>
          </a:xfrm>
        </p:spPr>
        <p:txBody>
          <a:bodyPr anchor="b"/>
          <a:lstStyle>
            <a:lvl1pPr algn="l">
              <a:defRPr sz="1400" b="1"/>
            </a:lvl1pPr>
          </a:lstStyle>
          <a:p>
            <a:r>
              <a:rPr lang="en-US" smtClean="0"/>
              <a:t>Click to edit Master title style</a:t>
            </a:r>
            <a:endParaRPr lang="en-US"/>
          </a:p>
        </p:txBody>
      </p:sp>
      <p:sp>
        <p:nvSpPr>
          <p:cNvPr id="3" name="Content Placeholder 2"/>
          <p:cNvSpPr>
            <a:spLocks noGrp="1"/>
          </p:cNvSpPr>
          <p:nvPr>
            <p:ph idx="1"/>
          </p:nvPr>
        </p:nvSpPr>
        <p:spPr>
          <a:xfrm>
            <a:off x="3575224" y="273473"/>
            <a:ext cx="5111130" cy="5852294"/>
          </a:xfrm>
          <a:prstGeom prst="rect">
            <a:avLst/>
          </a:prstGeom>
        </p:spPr>
        <p:txBody>
          <a:bodyPr vert="horz" lIns="64277" tIns="32139" rIns="64277" bIns="32139"/>
          <a:lstStyle>
            <a:lvl1pPr>
              <a:defRPr sz="2200"/>
            </a:lvl1pPr>
            <a:lvl2pPr>
              <a:defRPr sz="2000"/>
            </a:lvl2pPr>
            <a:lvl3pPr>
              <a:defRPr sz="1700"/>
            </a:lvl3pPr>
            <a:lvl4pPr>
              <a:defRPr sz="1400"/>
            </a:lvl4pPr>
            <a:lvl5pPr>
              <a:defRPr sz="1400"/>
            </a:lvl5pPr>
            <a:lvl6pPr>
              <a:defRPr sz="1400"/>
            </a:lvl6pPr>
            <a:lvl7pPr>
              <a:defRPr sz="1400"/>
            </a:lvl7pPr>
            <a:lvl8pPr>
              <a:defRPr sz="1400"/>
            </a:lvl8pPr>
            <a:lvl9pPr>
              <a:defRPr sz="14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651" y="1435448"/>
            <a:ext cx="3008189" cy="4690318"/>
          </a:xfrm>
          <a:prstGeom prst="rect">
            <a:avLst/>
          </a:prstGeom>
        </p:spPr>
        <p:txBody>
          <a:bodyPr vert="horz" lIns="64277" tIns="32139" rIns="64277" bIns="32139"/>
          <a:lstStyle>
            <a:lvl1pPr marL="0" indent="0">
              <a:buNone/>
              <a:defRPr sz="1000"/>
            </a:lvl1pPr>
            <a:lvl2pPr marL="321391" indent="0">
              <a:buNone/>
              <a:defRPr sz="800"/>
            </a:lvl2pPr>
            <a:lvl3pPr marL="642783" indent="0">
              <a:buNone/>
              <a:defRPr sz="700"/>
            </a:lvl3pPr>
            <a:lvl4pPr marL="964174" indent="0">
              <a:buNone/>
              <a:defRPr sz="600"/>
            </a:lvl4pPr>
            <a:lvl5pPr marL="1285565" indent="0">
              <a:buNone/>
              <a:defRPr sz="600"/>
            </a:lvl5pPr>
            <a:lvl6pPr marL="1606959" indent="0">
              <a:buNone/>
              <a:defRPr sz="600"/>
            </a:lvl6pPr>
            <a:lvl7pPr marL="1928348" indent="0">
              <a:buNone/>
              <a:defRPr sz="600"/>
            </a:lvl7pPr>
            <a:lvl8pPr marL="2249741" indent="0">
              <a:buNone/>
              <a:defRPr sz="600"/>
            </a:lvl8pPr>
            <a:lvl9pPr marL="2571133" indent="0">
              <a:buNone/>
              <a:defRPr sz="600"/>
            </a:lvl9pPr>
          </a:lstStyle>
          <a:p>
            <a:pPr lvl="0"/>
            <a:r>
              <a:rPr lang="en-US" smtClean="0"/>
              <a:t>Click to edit Master text styles</a:t>
            </a:r>
          </a:p>
        </p:txBody>
      </p:sp>
    </p:spTree>
    <p:extLst>
      <p:ext uri="{BB962C8B-B14F-4D97-AF65-F5344CB8AC3E}">
        <p14:creationId xmlns:p14="http://schemas.microsoft.com/office/powerpoint/2010/main" val="4004980614"/>
      </p:ext>
    </p:extLst>
  </p:cSld>
  <p:clrMapOvr>
    <a:masterClrMapping/>
  </p:clrMapOvr>
  <p:transition xmlns:p14="http://schemas.microsoft.com/office/powerpoint/2010/main"/>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639" y="4800824"/>
            <a:ext cx="5486177" cy="567035"/>
          </a:xfrm>
        </p:spPr>
        <p:txBody>
          <a:bodyPr anchor="b"/>
          <a:lstStyle>
            <a:lvl1pPr algn="l">
              <a:defRPr sz="1400" b="1"/>
            </a:lvl1pPr>
          </a:lstStyle>
          <a:p>
            <a:r>
              <a:rPr lang="en-US" smtClean="0"/>
              <a:t>Click to edit Master title style</a:t>
            </a:r>
            <a:endParaRPr lang="en-US"/>
          </a:p>
        </p:txBody>
      </p:sp>
      <p:sp>
        <p:nvSpPr>
          <p:cNvPr id="3" name="Picture Placeholder 2"/>
          <p:cNvSpPr>
            <a:spLocks noGrp="1"/>
          </p:cNvSpPr>
          <p:nvPr>
            <p:ph type="pic" idx="1"/>
          </p:nvPr>
        </p:nvSpPr>
        <p:spPr>
          <a:xfrm>
            <a:off x="1792639" y="612800"/>
            <a:ext cx="5486177" cy="4114354"/>
          </a:xfrm>
          <a:prstGeom prst="rect">
            <a:avLst/>
          </a:prstGeom>
        </p:spPr>
        <p:txBody>
          <a:bodyPr vert="horz" lIns="64277" tIns="32139" rIns="64277" bIns="32139"/>
          <a:lstStyle>
            <a:lvl1pPr marL="0" indent="0">
              <a:buNone/>
              <a:defRPr sz="2200"/>
            </a:lvl1pPr>
            <a:lvl2pPr marL="321391" indent="0">
              <a:buNone/>
              <a:defRPr sz="2000"/>
            </a:lvl2pPr>
            <a:lvl3pPr marL="642783" indent="0">
              <a:buNone/>
              <a:defRPr sz="1700"/>
            </a:lvl3pPr>
            <a:lvl4pPr marL="964174" indent="0">
              <a:buNone/>
              <a:defRPr sz="1400"/>
            </a:lvl4pPr>
            <a:lvl5pPr marL="1285565" indent="0">
              <a:buNone/>
              <a:defRPr sz="1400"/>
            </a:lvl5pPr>
            <a:lvl6pPr marL="1606959" indent="0">
              <a:buNone/>
              <a:defRPr sz="1400"/>
            </a:lvl6pPr>
            <a:lvl7pPr marL="1928348" indent="0">
              <a:buNone/>
              <a:defRPr sz="1400"/>
            </a:lvl7pPr>
            <a:lvl8pPr marL="2249741" indent="0">
              <a:buNone/>
              <a:defRPr sz="1400"/>
            </a:lvl8pPr>
            <a:lvl9pPr marL="2571133" indent="0">
              <a:buNone/>
              <a:defRPr sz="1400"/>
            </a:lvl9pPr>
          </a:lstStyle>
          <a:p>
            <a:endParaRPr lang="en-US"/>
          </a:p>
        </p:txBody>
      </p:sp>
      <p:sp>
        <p:nvSpPr>
          <p:cNvPr id="4" name="Text Placeholder 3"/>
          <p:cNvSpPr>
            <a:spLocks noGrp="1"/>
          </p:cNvSpPr>
          <p:nvPr>
            <p:ph type="body" sz="half" idx="2"/>
          </p:nvPr>
        </p:nvSpPr>
        <p:spPr>
          <a:xfrm>
            <a:off x="1792639" y="5367860"/>
            <a:ext cx="5486177" cy="804788"/>
          </a:xfrm>
          <a:prstGeom prst="rect">
            <a:avLst/>
          </a:prstGeom>
        </p:spPr>
        <p:txBody>
          <a:bodyPr vert="horz" lIns="64277" tIns="32139" rIns="64277" bIns="32139"/>
          <a:lstStyle>
            <a:lvl1pPr marL="0" indent="0">
              <a:buNone/>
              <a:defRPr sz="1000"/>
            </a:lvl1pPr>
            <a:lvl2pPr marL="321391" indent="0">
              <a:buNone/>
              <a:defRPr sz="800"/>
            </a:lvl2pPr>
            <a:lvl3pPr marL="642783" indent="0">
              <a:buNone/>
              <a:defRPr sz="700"/>
            </a:lvl3pPr>
            <a:lvl4pPr marL="964174" indent="0">
              <a:buNone/>
              <a:defRPr sz="600"/>
            </a:lvl4pPr>
            <a:lvl5pPr marL="1285565" indent="0">
              <a:buNone/>
              <a:defRPr sz="600"/>
            </a:lvl5pPr>
            <a:lvl6pPr marL="1606959" indent="0">
              <a:buNone/>
              <a:defRPr sz="600"/>
            </a:lvl6pPr>
            <a:lvl7pPr marL="1928348" indent="0">
              <a:buNone/>
              <a:defRPr sz="600"/>
            </a:lvl7pPr>
            <a:lvl8pPr marL="2249741" indent="0">
              <a:buNone/>
              <a:defRPr sz="600"/>
            </a:lvl8pPr>
            <a:lvl9pPr marL="2571133" indent="0">
              <a:buNone/>
              <a:defRPr sz="600"/>
            </a:lvl9pPr>
          </a:lstStyle>
          <a:p>
            <a:pPr lvl="0"/>
            <a:r>
              <a:rPr lang="en-US" smtClean="0"/>
              <a:t>Click to edit Master text styles</a:t>
            </a:r>
          </a:p>
        </p:txBody>
      </p:sp>
    </p:spTree>
    <p:extLst>
      <p:ext uri="{BB962C8B-B14F-4D97-AF65-F5344CB8AC3E}">
        <p14:creationId xmlns:p14="http://schemas.microsoft.com/office/powerpoint/2010/main" val="4022633145"/>
      </p:ext>
    </p:extLst>
  </p:cSld>
  <p:clrMapOvr>
    <a:masterClrMapping/>
  </p:clrMapOvr>
  <p:transition xmlns:p14="http://schemas.microsoft.com/office/powerpoint/2010/main"/>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a:xfrm>
            <a:off x="457647" y="1600651"/>
            <a:ext cx="8228707" cy="4525119"/>
          </a:xfrm>
          <a:prstGeom prst="rect">
            <a:avLst/>
          </a:prstGeom>
        </p:spPr>
        <p:txBody>
          <a:bodyPr vert="eaVert" lIns="64277" tIns="32139" rIns="64277" bIns="3213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932130625"/>
      </p:ext>
    </p:extLst>
  </p:cSld>
  <p:clrMapOvr>
    <a:masterClrMapping/>
  </p:clrMapOvr>
  <p:transition xmlns:p14="http://schemas.microsoft.com/office/powerpoint/2010/main"/>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30294" y="1600647"/>
            <a:ext cx="2058293" cy="5303119"/>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5415" y="1600647"/>
            <a:ext cx="6067723" cy="5303119"/>
          </a:xfrm>
          <a:prstGeom prst="rect">
            <a:avLst/>
          </a:prstGeom>
        </p:spPr>
        <p:txBody>
          <a:bodyPr vert="eaVert" lIns="64277" tIns="32139" rIns="64277" bIns="32139"/>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Tree>
    <p:extLst>
      <p:ext uri="{BB962C8B-B14F-4D97-AF65-F5344CB8AC3E}">
        <p14:creationId xmlns:p14="http://schemas.microsoft.com/office/powerpoint/2010/main" val="2618307082"/>
      </p:ext>
    </p:extLst>
  </p:cSld>
  <p:clrMapOvr>
    <a:masterClrMapping/>
  </p:clrMapOvr>
  <p:transition xmlns:p14="http://schemas.microsoft.com/office/powerpoint/2010/mai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6"/>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CFE483F3-1960-DB4E-B93A-983973F41CD9}" type="datetimeFigureOut">
              <a:rPr lang="en-US" smtClean="0"/>
              <a:t>15/08/16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103181872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6" y="1535113"/>
            <a:ext cx="4041775" cy="639762"/>
          </a:xfrm>
        </p:spPr>
        <p:txBody>
          <a:bodyPr anchor="b"/>
          <a:lstStyle>
            <a:lvl1pPr marL="0" indent="0">
              <a:buNone/>
              <a:defRPr sz="2400" b="1"/>
            </a:lvl1pPr>
            <a:lvl2pPr marL="457059" indent="0">
              <a:buNone/>
              <a:defRPr sz="2000" b="1"/>
            </a:lvl2pPr>
            <a:lvl3pPr marL="914118" indent="0">
              <a:buNone/>
              <a:defRPr sz="1800" b="1"/>
            </a:lvl3pPr>
            <a:lvl4pPr marL="1371180" indent="0">
              <a:buNone/>
              <a:defRPr sz="1600" b="1"/>
            </a:lvl4pPr>
            <a:lvl5pPr marL="1828239" indent="0">
              <a:buNone/>
              <a:defRPr sz="1600" b="1"/>
            </a:lvl5pPr>
            <a:lvl6pPr marL="2285298" indent="0">
              <a:buNone/>
              <a:defRPr sz="1600" b="1"/>
            </a:lvl6pPr>
            <a:lvl7pPr marL="2742360" indent="0">
              <a:buNone/>
              <a:defRPr sz="1600" b="1"/>
            </a:lvl7pPr>
            <a:lvl8pPr marL="3199416" indent="0">
              <a:buNone/>
              <a:defRPr sz="1600" b="1"/>
            </a:lvl8pPr>
            <a:lvl9pPr marL="3656478"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CFE483F3-1960-DB4E-B93A-983973F41CD9}" type="datetimeFigureOut">
              <a:rPr lang="en-US" smtClean="0"/>
              <a:t>15/08/16</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98824161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CFE483F3-1960-DB4E-B93A-983973F41CD9}" type="datetimeFigureOut">
              <a:rPr lang="en-US" smtClean="0"/>
              <a:t>15/08/16</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38418085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FE483F3-1960-DB4E-B93A-983973F41CD9}" type="datetimeFigureOut">
              <a:rPr lang="en-US" smtClean="0"/>
              <a:t>15/08/16</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402904085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2"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6"/>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2" y="1435101"/>
            <a:ext cx="3008313" cy="4691063"/>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E483F3-1960-DB4E-B93A-983973F41CD9}" type="datetimeFigureOut">
              <a:rPr lang="en-US" smtClean="0"/>
              <a:t>15/08/16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289398460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059" indent="0">
              <a:buNone/>
              <a:defRPr sz="2800"/>
            </a:lvl2pPr>
            <a:lvl3pPr marL="914118" indent="0">
              <a:buNone/>
              <a:defRPr sz="2400"/>
            </a:lvl3pPr>
            <a:lvl4pPr marL="1371180" indent="0">
              <a:buNone/>
              <a:defRPr sz="2000"/>
            </a:lvl4pPr>
            <a:lvl5pPr marL="1828239" indent="0">
              <a:buNone/>
              <a:defRPr sz="2000"/>
            </a:lvl5pPr>
            <a:lvl6pPr marL="2285298" indent="0">
              <a:buNone/>
              <a:defRPr sz="2000"/>
            </a:lvl6pPr>
            <a:lvl7pPr marL="2742360" indent="0">
              <a:buNone/>
              <a:defRPr sz="2000"/>
            </a:lvl7pPr>
            <a:lvl8pPr marL="3199416" indent="0">
              <a:buNone/>
              <a:defRPr sz="2000"/>
            </a:lvl8pPr>
            <a:lvl9pPr marL="3656478"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059" indent="0">
              <a:buNone/>
              <a:defRPr sz="1200"/>
            </a:lvl2pPr>
            <a:lvl3pPr marL="914118" indent="0">
              <a:buNone/>
              <a:defRPr sz="1000"/>
            </a:lvl3pPr>
            <a:lvl4pPr marL="1371180" indent="0">
              <a:buNone/>
              <a:defRPr sz="900"/>
            </a:lvl4pPr>
            <a:lvl5pPr marL="1828239" indent="0">
              <a:buNone/>
              <a:defRPr sz="900"/>
            </a:lvl5pPr>
            <a:lvl6pPr marL="2285298" indent="0">
              <a:buNone/>
              <a:defRPr sz="900"/>
            </a:lvl6pPr>
            <a:lvl7pPr marL="2742360" indent="0">
              <a:buNone/>
              <a:defRPr sz="900"/>
            </a:lvl7pPr>
            <a:lvl8pPr marL="3199416" indent="0">
              <a:buNone/>
              <a:defRPr sz="900"/>
            </a:lvl8pPr>
            <a:lvl9pPr marL="3656478"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CFE483F3-1960-DB4E-B93A-983973F41CD9}" type="datetimeFigureOut">
              <a:rPr lang="en-US" smtClean="0"/>
              <a:t>15/08/16</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E1AFF90-09CB-214E-89E3-06D307DB4E23}" type="slidenum">
              <a:rPr lang="en-US" smtClean="0"/>
              <a:t>‹#›</a:t>
            </a:fld>
            <a:endParaRPr lang="en-US"/>
          </a:p>
        </p:txBody>
      </p:sp>
    </p:spTree>
    <p:extLst>
      <p:ext uri="{BB962C8B-B14F-4D97-AF65-F5344CB8AC3E}">
        <p14:creationId xmlns:p14="http://schemas.microsoft.com/office/powerpoint/2010/main" val="58019507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22.xml"/><Relationship Id="rId12" Type="http://schemas.openxmlformats.org/officeDocument/2006/relationships/theme" Target="../theme/theme2.xml"/><Relationship Id="rId13" Type="http://schemas.openxmlformats.org/officeDocument/2006/relationships/image" Target="../media/image1.jpeg"/><Relationship Id="rId1" Type="http://schemas.openxmlformats.org/officeDocument/2006/relationships/slideLayout" Target="../slideLayouts/slideLayout12.xml"/><Relationship Id="rId2" Type="http://schemas.openxmlformats.org/officeDocument/2006/relationships/slideLayout" Target="../slideLayouts/slideLayout13.xml"/><Relationship Id="rId3" Type="http://schemas.openxmlformats.org/officeDocument/2006/relationships/slideLayout" Target="../slideLayouts/slideLayout14.xml"/><Relationship Id="rId4" Type="http://schemas.openxmlformats.org/officeDocument/2006/relationships/slideLayout" Target="../slideLayouts/slideLayout15.xml"/><Relationship Id="rId5" Type="http://schemas.openxmlformats.org/officeDocument/2006/relationships/slideLayout" Target="../slideLayouts/slideLayout16.xml"/><Relationship Id="rId6" Type="http://schemas.openxmlformats.org/officeDocument/2006/relationships/slideLayout" Target="../slideLayouts/slideLayout17.xml"/><Relationship Id="rId7" Type="http://schemas.openxmlformats.org/officeDocument/2006/relationships/slideLayout" Target="../slideLayouts/slideLayout18.xml"/><Relationship Id="rId8" Type="http://schemas.openxmlformats.org/officeDocument/2006/relationships/slideLayout" Target="../slideLayouts/slideLayout19.xml"/><Relationship Id="rId9" Type="http://schemas.openxmlformats.org/officeDocument/2006/relationships/slideLayout" Target="../slideLayouts/slideLayout20.xml"/><Relationship Id="rId10" Type="http://schemas.openxmlformats.org/officeDocument/2006/relationships/slideLayout" Target="../slideLayouts/slideLayout21.xml"/></Relationships>
</file>

<file path=ppt/slideMasters/_rels/slideMaster3.xml.rels><?xml version="1.0" encoding="UTF-8" standalone="yes"?>
<Relationships xmlns="http://schemas.openxmlformats.org/package/2006/relationships"><Relationship Id="rId11" Type="http://schemas.openxmlformats.org/officeDocument/2006/relationships/slideLayout" Target="../slideLayouts/slideLayout33.xml"/><Relationship Id="rId12" Type="http://schemas.openxmlformats.org/officeDocument/2006/relationships/theme" Target="../theme/theme3.xml"/><Relationship Id="rId13" Type="http://schemas.openxmlformats.org/officeDocument/2006/relationships/image" Target="../media/image2.jpeg"/><Relationship Id="rId1" Type="http://schemas.openxmlformats.org/officeDocument/2006/relationships/slideLayout" Target="../slideLayouts/slideLayout23.xml"/><Relationship Id="rId2" Type="http://schemas.openxmlformats.org/officeDocument/2006/relationships/slideLayout" Target="../slideLayouts/slideLayout24.xml"/><Relationship Id="rId3" Type="http://schemas.openxmlformats.org/officeDocument/2006/relationships/slideLayout" Target="../slideLayouts/slideLayout25.xml"/><Relationship Id="rId4" Type="http://schemas.openxmlformats.org/officeDocument/2006/relationships/slideLayout" Target="../slideLayouts/slideLayout26.xml"/><Relationship Id="rId5" Type="http://schemas.openxmlformats.org/officeDocument/2006/relationships/slideLayout" Target="../slideLayouts/slideLayout27.xml"/><Relationship Id="rId6" Type="http://schemas.openxmlformats.org/officeDocument/2006/relationships/slideLayout" Target="../slideLayouts/slideLayout28.xml"/><Relationship Id="rId7" Type="http://schemas.openxmlformats.org/officeDocument/2006/relationships/slideLayout" Target="../slideLayouts/slideLayout29.xml"/><Relationship Id="rId8" Type="http://schemas.openxmlformats.org/officeDocument/2006/relationships/slideLayout" Target="../slideLayouts/slideLayout30.xml"/><Relationship Id="rId9" Type="http://schemas.openxmlformats.org/officeDocument/2006/relationships/slideLayout" Target="../slideLayouts/slideLayout31.xml"/><Relationship Id="rId10" Type="http://schemas.openxmlformats.org/officeDocument/2006/relationships/slideLayout" Target="../slideLayouts/slideLayout3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11" tIns="45706" rIns="91411" bIns="45706"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6"/>
            <a:ext cx="8229600" cy="4525963"/>
          </a:xfrm>
          <a:prstGeom prst="rect">
            <a:avLst/>
          </a:prstGeom>
        </p:spPr>
        <p:txBody>
          <a:bodyPr vert="horz" lIns="91411" tIns="45706" rIns="91411" bIns="45706"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6"/>
            <a:ext cx="2133600" cy="365125"/>
          </a:xfrm>
          <a:prstGeom prst="rect">
            <a:avLst/>
          </a:prstGeom>
        </p:spPr>
        <p:txBody>
          <a:bodyPr vert="horz" lIns="91411" tIns="45706" rIns="91411" bIns="45706" rtlCol="0" anchor="ctr"/>
          <a:lstStyle>
            <a:lvl1pPr algn="l">
              <a:defRPr sz="1200">
                <a:solidFill>
                  <a:schemeClr val="tx1">
                    <a:tint val="75000"/>
                  </a:schemeClr>
                </a:solidFill>
              </a:defRPr>
            </a:lvl1pPr>
          </a:lstStyle>
          <a:p>
            <a:fld id="{CFE483F3-1960-DB4E-B93A-983973F41CD9}" type="datetimeFigureOut">
              <a:rPr lang="en-US" smtClean="0"/>
              <a:t>15/08/16</a:t>
            </a:fld>
            <a:endParaRPr lang="en-US"/>
          </a:p>
        </p:txBody>
      </p:sp>
      <p:sp>
        <p:nvSpPr>
          <p:cNvPr id="5" name="Footer Placeholder 4"/>
          <p:cNvSpPr>
            <a:spLocks noGrp="1"/>
          </p:cNvSpPr>
          <p:nvPr>
            <p:ph type="ftr" sz="quarter" idx="3"/>
          </p:nvPr>
        </p:nvSpPr>
        <p:spPr>
          <a:xfrm>
            <a:off x="3124201" y="6356356"/>
            <a:ext cx="2895600" cy="365125"/>
          </a:xfrm>
          <a:prstGeom prst="rect">
            <a:avLst/>
          </a:prstGeom>
        </p:spPr>
        <p:txBody>
          <a:bodyPr vert="horz" lIns="91411" tIns="45706" rIns="91411" bIns="45706"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6"/>
            <a:ext cx="2133600" cy="365125"/>
          </a:xfrm>
          <a:prstGeom prst="rect">
            <a:avLst/>
          </a:prstGeom>
        </p:spPr>
        <p:txBody>
          <a:bodyPr vert="horz" lIns="91411" tIns="45706" rIns="91411" bIns="45706" rtlCol="0" anchor="ctr"/>
          <a:lstStyle>
            <a:lvl1pPr algn="r">
              <a:defRPr sz="1200">
                <a:solidFill>
                  <a:schemeClr val="tx1">
                    <a:tint val="75000"/>
                  </a:schemeClr>
                </a:solidFill>
              </a:defRPr>
            </a:lvl1pPr>
          </a:lstStyle>
          <a:p>
            <a:fld id="{2E1AFF90-09CB-214E-89E3-06D307DB4E23}" type="slidenum">
              <a:rPr lang="en-US" smtClean="0"/>
              <a:t>‹#›</a:t>
            </a:fld>
            <a:endParaRPr lang="en-US"/>
          </a:p>
        </p:txBody>
      </p:sp>
    </p:spTree>
    <p:extLst>
      <p:ext uri="{BB962C8B-B14F-4D97-AF65-F5344CB8AC3E}">
        <p14:creationId xmlns:p14="http://schemas.microsoft.com/office/powerpoint/2010/main" val="32048577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457059" rtl="0" eaLnBrk="1" latinLnBrk="0" hangingPunct="1">
        <a:spcBef>
          <a:spcPct val="0"/>
        </a:spcBef>
        <a:buNone/>
        <a:defRPr sz="4400" kern="1200">
          <a:solidFill>
            <a:schemeClr val="tx1"/>
          </a:solidFill>
          <a:latin typeface="+mj-lt"/>
          <a:ea typeface="+mj-ea"/>
          <a:cs typeface="+mj-cs"/>
        </a:defRPr>
      </a:lvl1pPr>
    </p:titleStyle>
    <p:bodyStyle>
      <a:lvl1pPr marL="342796" indent="-342796" algn="l" defTabSz="457059" rtl="0" eaLnBrk="1" latinLnBrk="0" hangingPunct="1">
        <a:spcBef>
          <a:spcPct val="20000"/>
        </a:spcBef>
        <a:buFont typeface="Arial"/>
        <a:buChar char="•"/>
        <a:defRPr sz="3200" kern="1200">
          <a:solidFill>
            <a:schemeClr val="tx1"/>
          </a:solidFill>
          <a:latin typeface="+mn-lt"/>
          <a:ea typeface="+mn-ea"/>
          <a:cs typeface="+mn-cs"/>
        </a:defRPr>
      </a:lvl1pPr>
      <a:lvl2pPr marL="742722" indent="-285662" algn="l" defTabSz="457059" rtl="0" eaLnBrk="1" latinLnBrk="0" hangingPunct="1">
        <a:spcBef>
          <a:spcPct val="20000"/>
        </a:spcBef>
        <a:buFont typeface="Arial"/>
        <a:buChar char="–"/>
        <a:defRPr sz="2800" kern="1200">
          <a:solidFill>
            <a:schemeClr val="tx1"/>
          </a:solidFill>
          <a:latin typeface="+mn-lt"/>
          <a:ea typeface="+mn-ea"/>
          <a:cs typeface="+mn-cs"/>
        </a:defRPr>
      </a:lvl2pPr>
      <a:lvl3pPr marL="1142647" indent="-228529" algn="l" defTabSz="457059" rtl="0" eaLnBrk="1" latinLnBrk="0" hangingPunct="1">
        <a:spcBef>
          <a:spcPct val="20000"/>
        </a:spcBef>
        <a:buFont typeface="Arial"/>
        <a:buChar char="•"/>
        <a:defRPr sz="2400" kern="1200">
          <a:solidFill>
            <a:schemeClr val="tx1"/>
          </a:solidFill>
          <a:latin typeface="+mn-lt"/>
          <a:ea typeface="+mn-ea"/>
          <a:cs typeface="+mn-cs"/>
        </a:defRPr>
      </a:lvl3pPr>
      <a:lvl4pPr marL="1599708" indent="-228529" algn="l" defTabSz="457059" rtl="0" eaLnBrk="1" latinLnBrk="0" hangingPunct="1">
        <a:spcBef>
          <a:spcPct val="20000"/>
        </a:spcBef>
        <a:buFont typeface="Arial"/>
        <a:buChar char="–"/>
        <a:defRPr sz="2000" kern="1200">
          <a:solidFill>
            <a:schemeClr val="tx1"/>
          </a:solidFill>
          <a:latin typeface="+mn-lt"/>
          <a:ea typeface="+mn-ea"/>
          <a:cs typeface="+mn-cs"/>
        </a:defRPr>
      </a:lvl4pPr>
      <a:lvl5pPr marL="2056770" indent="-228529" algn="l" defTabSz="457059" rtl="0" eaLnBrk="1" latinLnBrk="0" hangingPunct="1">
        <a:spcBef>
          <a:spcPct val="20000"/>
        </a:spcBef>
        <a:buFont typeface="Arial"/>
        <a:buChar char="»"/>
        <a:defRPr sz="2000" kern="1200">
          <a:solidFill>
            <a:schemeClr val="tx1"/>
          </a:solidFill>
          <a:latin typeface="+mn-lt"/>
          <a:ea typeface="+mn-ea"/>
          <a:cs typeface="+mn-cs"/>
        </a:defRPr>
      </a:lvl5pPr>
      <a:lvl6pPr marL="2513830" indent="-228529" algn="l" defTabSz="457059" rtl="0" eaLnBrk="1" latinLnBrk="0" hangingPunct="1">
        <a:spcBef>
          <a:spcPct val="20000"/>
        </a:spcBef>
        <a:buFont typeface="Arial"/>
        <a:buChar char="•"/>
        <a:defRPr sz="2000" kern="1200">
          <a:solidFill>
            <a:schemeClr val="tx1"/>
          </a:solidFill>
          <a:latin typeface="+mn-lt"/>
          <a:ea typeface="+mn-ea"/>
          <a:cs typeface="+mn-cs"/>
        </a:defRPr>
      </a:lvl6pPr>
      <a:lvl7pPr marL="2970888" indent="-228529" algn="l" defTabSz="457059" rtl="0" eaLnBrk="1" latinLnBrk="0" hangingPunct="1">
        <a:spcBef>
          <a:spcPct val="20000"/>
        </a:spcBef>
        <a:buFont typeface="Arial"/>
        <a:buChar char="•"/>
        <a:defRPr sz="2000" kern="1200">
          <a:solidFill>
            <a:schemeClr val="tx1"/>
          </a:solidFill>
          <a:latin typeface="+mn-lt"/>
          <a:ea typeface="+mn-ea"/>
          <a:cs typeface="+mn-cs"/>
        </a:defRPr>
      </a:lvl7pPr>
      <a:lvl8pPr marL="3427949" indent="-228529" algn="l" defTabSz="457059" rtl="0" eaLnBrk="1" latinLnBrk="0" hangingPunct="1">
        <a:spcBef>
          <a:spcPct val="20000"/>
        </a:spcBef>
        <a:buFont typeface="Arial"/>
        <a:buChar char="•"/>
        <a:defRPr sz="2000" kern="1200">
          <a:solidFill>
            <a:schemeClr val="tx1"/>
          </a:solidFill>
          <a:latin typeface="+mn-lt"/>
          <a:ea typeface="+mn-ea"/>
          <a:cs typeface="+mn-cs"/>
        </a:defRPr>
      </a:lvl8pPr>
      <a:lvl9pPr marL="3885006" indent="-228529" algn="l" defTabSz="457059"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059" rtl="0" eaLnBrk="1" latinLnBrk="0" hangingPunct="1">
        <a:defRPr sz="1800" kern="1200">
          <a:solidFill>
            <a:schemeClr val="tx1"/>
          </a:solidFill>
          <a:latin typeface="+mn-lt"/>
          <a:ea typeface="+mn-ea"/>
          <a:cs typeface="+mn-cs"/>
        </a:defRPr>
      </a:lvl1pPr>
      <a:lvl2pPr marL="457059" algn="l" defTabSz="457059" rtl="0" eaLnBrk="1" latinLnBrk="0" hangingPunct="1">
        <a:defRPr sz="1800" kern="1200">
          <a:solidFill>
            <a:schemeClr val="tx1"/>
          </a:solidFill>
          <a:latin typeface="+mn-lt"/>
          <a:ea typeface="+mn-ea"/>
          <a:cs typeface="+mn-cs"/>
        </a:defRPr>
      </a:lvl2pPr>
      <a:lvl3pPr marL="914118" algn="l" defTabSz="457059" rtl="0" eaLnBrk="1" latinLnBrk="0" hangingPunct="1">
        <a:defRPr sz="1800" kern="1200">
          <a:solidFill>
            <a:schemeClr val="tx1"/>
          </a:solidFill>
          <a:latin typeface="+mn-lt"/>
          <a:ea typeface="+mn-ea"/>
          <a:cs typeface="+mn-cs"/>
        </a:defRPr>
      </a:lvl3pPr>
      <a:lvl4pPr marL="1371180" algn="l" defTabSz="457059" rtl="0" eaLnBrk="1" latinLnBrk="0" hangingPunct="1">
        <a:defRPr sz="1800" kern="1200">
          <a:solidFill>
            <a:schemeClr val="tx1"/>
          </a:solidFill>
          <a:latin typeface="+mn-lt"/>
          <a:ea typeface="+mn-ea"/>
          <a:cs typeface="+mn-cs"/>
        </a:defRPr>
      </a:lvl4pPr>
      <a:lvl5pPr marL="1828239" algn="l" defTabSz="457059" rtl="0" eaLnBrk="1" latinLnBrk="0" hangingPunct="1">
        <a:defRPr sz="1800" kern="1200">
          <a:solidFill>
            <a:schemeClr val="tx1"/>
          </a:solidFill>
          <a:latin typeface="+mn-lt"/>
          <a:ea typeface="+mn-ea"/>
          <a:cs typeface="+mn-cs"/>
        </a:defRPr>
      </a:lvl5pPr>
      <a:lvl6pPr marL="2285298" algn="l" defTabSz="457059" rtl="0" eaLnBrk="1" latinLnBrk="0" hangingPunct="1">
        <a:defRPr sz="1800" kern="1200">
          <a:solidFill>
            <a:schemeClr val="tx1"/>
          </a:solidFill>
          <a:latin typeface="+mn-lt"/>
          <a:ea typeface="+mn-ea"/>
          <a:cs typeface="+mn-cs"/>
        </a:defRPr>
      </a:lvl6pPr>
      <a:lvl7pPr marL="2742360" algn="l" defTabSz="457059" rtl="0" eaLnBrk="1" latinLnBrk="0" hangingPunct="1">
        <a:defRPr sz="1800" kern="1200">
          <a:solidFill>
            <a:schemeClr val="tx1"/>
          </a:solidFill>
          <a:latin typeface="+mn-lt"/>
          <a:ea typeface="+mn-ea"/>
          <a:cs typeface="+mn-cs"/>
        </a:defRPr>
      </a:lvl7pPr>
      <a:lvl8pPr marL="3199416" algn="l" defTabSz="457059" rtl="0" eaLnBrk="1" latinLnBrk="0" hangingPunct="1">
        <a:defRPr sz="1800" kern="1200">
          <a:solidFill>
            <a:schemeClr val="tx1"/>
          </a:solidFill>
          <a:latin typeface="+mn-lt"/>
          <a:ea typeface="+mn-ea"/>
          <a:cs typeface="+mn-cs"/>
        </a:defRPr>
      </a:lvl8pPr>
      <a:lvl9pPr marL="3656478" algn="l" defTabSz="457059"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073" name="Rectangle 1"/>
          <p:cNvSpPr>
            <a:spLocks noGrp="1" noChangeArrowheads="1"/>
          </p:cNvSpPr>
          <p:nvPr>
            <p:ph type="title"/>
          </p:nvPr>
        </p:nvSpPr>
        <p:spPr bwMode="auto">
          <a:xfrm>
            <a:off x="455414" y="0"/>
            <a:ext cx="8233172" cy="172231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6402" tIns="0" rIns="115683" bIns="0" numCol="1" anchor="ctr" anchorCtr="0" compatLnSpc="1">
            <a:prstTxWarp prst="textNoShape">
              <a:avLst/>
            </a:prstTxWarp>
          </a:bodyPr>
          <a:lstStyle/>
          <a:p>
            <a:pPr lvl="0"/>
            <a:r>
              <a:rPr lang="en-US">
                <a:sym typeface="Georgia" charset="0"/>
              </a:rPr>
              <a:t>Click to edit Master title style</a:t>
            </a:r>
          </a:p>
        </p:txBody>
      </p:sp>
      <p:sp>
        <p:nvSpPr>
          <p:cNvPr id="3074" name="Rectangle 2"/>
          <p:cNvSpPr>
            <a:spLocks noGrp="1" noChangeArrowheads="1"/>
          </p:cNvSpPr>
          <p:nvPr>
            <p:ph type="body" idx="1"/>
          </p:nvPr>
        </p:nvSpPr>
        <p:spPr bwMode="auto">
          <a:xfrm>
            <a:off x="465460" y="1902023"/>
            <a:ext cx="5259586" cy="4572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32133" tIns="0" rIns="32133" bIns="0" numCol="1" anchor="t" anchorCtr="0" compatLnSpc="1">
            <a:prstTxWarp prst="textNoShape">
              <a:avLst/>
            </a:prstTxWarp>
          </a:bodyPr>
          <a:lstStyle/>
          <a:p>
            <a:pPr lvl="0"/>
            <a:r>
              <a:rPr lang="en-US">
                <a:sym typeface="Arial" charset="0"/>
              </a:rPr>
              <a:t>Click to edit Master text styles</a:t>
            </a:r>
          </a:p>
          <a:p>
            <a:pPr lvl="1"/>
            <a:r>
              <a:rPr lang="en-US">
                <a:sym typeface="Arial" charset="0"/>
              </a:rPr>
              <a:t>Second level</a:t>
            </a:r>
          </a:p>
          <a:p>
            <a:pPr lvl="2"/>
            <a:r>
              <a:rPr lang="en-US">
                <a:sym typeface="Arial" charset="0"/>
              </a:rPr>
              <a:t>Third level</a:t>
            </a:r>
          </a:p>
          <a:p>
            <a:pPr lvl="3"/>
            <a:r>
              <a:rPr lang="en-US">
                <a:sym typeface="Arial" charset="0"/>
              </a:rPr>
              <a:t>Fourth level</a:t>
            </a:r>
          </a:p>
          <a:p>
            <a:pPr lvl="4"/>
            <a:r>
              <a:rPr lang="en-US">
                <a:sym typeface="Arial" charset="0"/>
              </a:rPr>
              <a:t>Fifth level</a:t>
            </a:r>
          </a:p>
        </p:txBody>
      </p:sp>
    </p:spTree>
  </p:cSld>
  <p:clrMap bg1="dk2" tx1="lt1" bg2="dk1"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ransition xmlns:p14="http://schemas.microsoft.com/office/powerpoint/2010/main"/>
  <p:txStyles>
    <p:titleStyle>
      <a:lvl1pPr marL="59139" indent="-41287" algn="ctr" rtl="0" fontAlgn="base">
        <a:spcBef>
          <a:spcPct val="0"/>
        </a:spcBef>
        <a:spcAft>
          <a:spcPct val="0"/>
        </a:spcAft>
        <a:defRPr sz="3900" b="1" i="1">
          <a:solidFill>
            <a:schemeClr val="tx1"/>
          </a:solidFill>
          <a:latin typeface="+mj-lt"/>
          <a:ea typeface="+mj-ea"/>
          <a:cs typeface="+mj-cs"/>
          <a:sym typeface="Georgia" charset="0"/>
        </a:defRPr>
      </a:lvl1pPr>
      <a:lvl2pPr marL="59139" indent="-41287" algn="ctr" rtl="0" fontAlgn="base">
        <a:spcBef>
          <a:spcPct val="0"/>
        </a:spcBef>
        <a:spcAft>
          <a:spcPct val="0"/>
        </a:spcAft>
        <a:defRPr sz="3900" b="1" i="1">
          <a:solidFill>
            <a:schemeClr val="tx1"/>
          </a:solidFill>
          <a:latin typeface="Georgia" charset="0"/>
          <a:ea typeface="Geneva" charset="0"/>
          <a:sym typeface="Georgia" charset="0"/>
        </a:defRPr>
      </a:lvl2pPr>
      <a:lvl3pPr marL="59139" indent="-41287" algn="ctr" rtl="0" fontAlgn="base">
        <a:spcBef>
          <a:spcPct val="0"/>
        </a:spcBef>
        <a:spcAft>
          <a:spcPct val="0"/>
        </a:spcAft>
        <a:defRPr sz="3900" b="1" i="1">
          <a:solidFill>
            <a:schemeClr val="tx1"/>
          </a:solidFill>
          <a:latin typeface="Georgia" charset="0"/>
          <a:ea typeface="Geneva" charset="0"/>
          <a:sym typeface="Georgia" charset="0"/>
        </a:defRPr>
      </a:lvl3pPr>
      <a:lvl4pPr marL="59139" indent="-41287" algn="ctr" rtl="0" fontAlgn="base">
        <a:spcBef>
          <a:spcPct val="0"/>
        </a:spcBef>
        <a:spcAft>
          <a:spcPct val="0"/>
        </a:spcAft>
        <a:defRPr sz="3900" b="1" i="1">
          <a:solidFill>
            <a:schemeClr val="tx1"/>
          </a:solidFill>
          <a:latin typeface="Georgia" charset="0"/>
          <a:ea typeface="Geneva" charset="0"/>
          <a:sym typeface="Georgia" charset="0"/>
        </a:defRPr>
      </a:lvl4pPr>
      <a:lvl5pPr marL="59139" indent="-41287" algn="ctr" rtl="0" fontAlgn="base">
        <a:spcBef>
          <a:spcPct val="0"/>
        </a:spcBef>
        <a:spcAft>
          <a:spcPct val="0"/>
        </a:spcAft>
        <a:defRPr sz="3900" b="1" i="1">
          <a:solidFill>
            <a:schemeClr val="tx1"/>
          </a:solidFill>
          <a:latin typeface="Georgia" charset="0"/>
          <a:ea typeface="Geneva" charset="0"/>
          <a:sym typeface="Georgia" charset="0"/>
        </a:defRPr>
      </a:lvl5pPr>
      <a:lvl6pPr marL="380501" indent="-41287" algn="ctr" rtl="0" fontAlgn="base">
        <a:spcBef>
          <a:spcPct val="0"/>
        </a:spcBef>
        <a:spcAft>
          <a:spcPct val="0"/>
        </a:spcAft>
        <a:defRPr sz="3900" b="1" i="1">
          <a:solidFill>
            <a:schemeClr val="tx1"/>
          </a:solidFill>
          <a:latin typeface="Georgia" charset="0"/>
          <a:ea typeface="Geneva" charset="0"/>
          <a:sym typeface="Georgia" charset="0"/>
        </a:defRPr>
      </a:lvl6pPr>
      <a:lvl7pPr marL="701856" indent="-41287" algn="ctr" rtl="0" fontAlgn="base">
        <a:spcBef>
          <a:spcPct val="0"/>
        </a:spcBef>
        <a:spcAft>
          <a:spcPct val="0"/>
        </a:spcAft>
        <a:defRPr sz="3900" b="1" i="1">
          <a:solidFill>
            <a:schemeClr val="tx1"/>
          </a:solidFill>
          <a:latin typeface="Georgia" charset="0"/>
          <a:ea typeface="Geneva" charset="0"/>
          <a:sym typeface="Georgia" charset="0"/>
        </a:defRPr>
      </a:lvl7pPr>
      <a:lvl8pPr marL="1023217" indent="-41287" algn="ctr" rtl="0" fontAlgn="base">
        <a:spcBef>
          <a:spcPct val="0"/>
        </a:spcBef>
        <a:spcAft>
          <a:spcPct val="0"/>
        </a:spcAft>
        <a:defRPr sz="3900" b="1" i="1">
          <a:solidFill>
            <a:schemeClr val="tx1"/>
          </a:solidFill>
          <a:latin typeface="Georgia" charset="0"/>
          <a:ea typeface="Geneva" charset="0"/>
          <a:sym typeface="Georgia" charset="0"/>
        </a:defRPr>
      </a:lvl8pPr>
      <a:lvl9pPr marL="1344574" indent="-41287" algn="ctr" rtl="0" fontAlgn="base">
        <a:spcBef>
          <a:spcPct val="0"/>
        </a:spcBef>
        <a:spcAft>
          <a:spcPct val="0"/>
        </a:spcAft>
        <a:defRPr sz="3900" b="1" i="1">
          <a:solidFill>
            <a:schemeClr val="tx1"/>
          </a:solidFill>
          <a:latin typeface="Georgia" charset="0"/>
          <a:ea typeface="Geneva" charset="0"/>
          <a:sym typeface="Georgia" charset="0"/>
        </a:defRPr>
      </a:lvl9pPr>
    </p:titleStyle>
    <p:bodyStyle>
      <a:lvl1pPr marL="345908" indent="-338097" algn="l" rtl="0" fontAlgn="base">
        <a:spcBef>
          <a:spcPts val="773"/>
        </a:spcBef>
        <a:spcAft>
          <a:spcPct val="0"/>
        </a:spcAft>
        <a:buClr>
          <a:srgbClr val="FFFFFF"/>
        </a:buClr>
        <a:buSzPct val="100000"/>
        <a:buFont typeface="Lucida Grande" charset="0"/>
        <a:buChar char="•"/>
        <a:defRPr sz="3100">
          <a:solidFill>
            <a:schemeClr val="tx1"/>
          </a:solidFill>
          <a:latin typeface="+mn-lt"/>
          <a:ea typeface="+mn-ea"/>
          <a:cs typeface="+mn-cs"/>
          <a:sym typeface="Arial" charset="0"/>
        </a:defRPr>
      </a:lvl1pPr>
      <a:lvl2pPr marL="743142" indent="-277843" algn="l" rtl="0" fontAlgn="base">
        <a:spcBef>
          <a:spcPts val="642"/>
        </a:spcBef>
        <a:spcAft>
          <a:spcPct val="0"/>
        </a:spcAft>
        <a:buClr>
          <a:srgbClr val="FFFFFF"/>
        </a:buClr>
        <a:buSzPct val="100000"/>
        <a:buFont typeface="Lucida Grande" charset="0"/>
        <a:buChar char="–"/>
        <a:defRPr sz="2700">
          <a:solidFill>
            <a:schemeClr val="tx1"/>
          </a:solidFill>
          <a:latin typeface="+mn-lt"/>
          <a:ea typeface="Arial" charset="0"/>
          <a:cs typeface="+mn-cs"/>
          <a:sym typeface="Arial" charset="0"/>
        </a:defRPr>
      </a:lvl2pPr>
      <a:lvl3pPr marL="1150419" indent="-228744" algn="l" rtl="0" fontAlgn="base">
        <a:spcBef>
          <a:spcPts val="562"/>
        </a:spcBef>
        <a:spcAft>
          <a:spcPct val="0"/>
        </a:spcAft>
        <a:buClr>
          <a:srgbClr val="FFFFFF"/>
        </a:buClr>
        <a:buSzPct val="100000"/>
        <a:buFont typeface="Lucida Grande" charset="0"/>
        <a:buChar char="•"/>
        <a:defRPr sz="2400">
          <a:solidFill>
            <a:schemeClr val="tx1"/>
          </a:solidFill>
          <a:latin typeface="+mn-lt"/>
          <a:ea typeface="Arial" charset="0"/>
          <a:cs typeface="+mn-cs"/>
          <a:sym typeface="Arial" charset="0"/>
        </a:defRPr>
      </a:lvl3pPr>
      <a:lvl4pPr marL="1605679" indent="-226511" algn="l" rtl="0" fontAlgn="base">
        <a:spcBef>
          <a:spcPts val="484"/>
        </a:spcBef>
        <a:spcAft>
          <a:spcPct val="0"/>
        </a:spcAft>
        <a:buClr>
          <a:srgbClr val="FFFFFF"/>
        </a:buClr>
        <a:buSzPct val="100000"/>
        <a:buFont typeface="Lucida Grande" charset="0"/>
        <a:buChar char="–"/>
        <a:defRPr sz="2000">
          <a:solidFill>
            <a:schemeClr val="tx1"/>
          </a:solidFill>
          <a:latin typeface="+mn-lt"/>
          <a:ea typeface="Arial" charset="0"/>
          <a:cs typeface="+mn-cs"/>
          <a:sym typeface="Arial" charset="0"/>
        </a:defRPr>
      </a:lvl4pPr>
      <a:lvl5pPr marL="2060936" indent="-225396" algn="l" rtl="0" fontAlgn="base">
        <a:spcBef>
          <a:spcPts val="484"/>
        </a:spcBef>
        <a:spcAft>
          <a:spcPct val="0"/>
        </a:spcAft>
        <a:buClr>
          <a:srgbClr val="FFFFFF"/>
        </a:buClr>
        <a:buSzPct val="100000"/>
        <a:buFont typeface="Lucida Grande" charset="0"/>
        <a:buChar char="»"/>
        <a:defRPr sz="2000">
          <a:solidFill>
            <a:schemeClr val="tx1"/>
          </a:solidFill>
          <a:latin typeface="+mn-lt"/>
          <a:ea typeface="Arial" charset="0"/>
          <a:cs typeface="+mn-cs"/>
          <a:sym typeface="Arial" charset="0"/>
        </a:defRPr>
      </a:lvl5pPr>
      <a:lvl6pPr marL="2382294" indent="-225396" algn="l" rtl="0" fontAlgn="base">
        <a:spcBef>
          <a:spcPts val="484"/>
        </a:spcBef>
        <a:spcAft>
          <a:spcPct val="0"/>
        </a:spcAft>
        <a:buClr>
          <a:srgbClr val="FFFFFF"/>
        </a:buClr>
        <a:buSzPct val="100000"/>
        <a:buFont typeface="Lucida Grande" charset="0"/>
        <a:buChar char="»"/>
        <a:defRPr sz="2000">
          <a:solidFill>
            <a:schemeClr val="tx1"/>
          </a:solidFill>
          <a:latin typeface="+mn-lt"/>
          <a:ea typeface="Arial" charset="0"/>
          <a:cs typeface="+mn-cs"/>
          <a:sym typeface="Arial" charset="0"/>
        </a:defRPr>
      </a:lvl6pPr>
      <a:lvl7pPr marL="2703653" indent="-225396" algn="l" rtl="0" fontAlgn="base">
        <a:spcBef>
          <a:spcPts val="484"/>
        </a:spcBef>
        <a:spcAft>
          <a:spcPct val="0"/>
        </a:spcAft>
        <a:buClr>
          <a:srgbClr val="FFFFFF"/>
        </a:buClr>
        <a:buSzPct val="100000"/>
        <a:buFont typeface="Lucida Grande" charset="0"/>
        <a:buChar char="»"/>
        <a:defRPr sz="2000">
          <a:solidFill>
            <a:schemeClr val="tx1"/>
          </a:solidFill>
          <a:latin typeface="+mn-lt"/>
          <a:ea typeface="Arial" charset="0"/>
          <a:cs typeface="+mn-cs"/>
          <a:sym typeface="Arial" charset="0"/>
        </a:defRPr>
      </a:lvl7pPr>
      <a:lvl8pPr marL="3025011" indent="-225396" algn="l" rtl="0" fontAlgn="base">
        <a:spcBef>
          <a:spcPts val="484"/>
        </a:spcBef>
        <a:spcAft>
          <a:spcPct val="0"/>
        </a:spcAft>
        <a:buClr>
          <a:srgbClr val="FFFFFF"/>
        </a:buClr>
        <a:buSzPct val="100000"/>
        <a:buFont typeface="Lucida Grande" charset="0"/>
        <a:buChar char="»"/>
        <a:defRPr sz="2000">
          <a:solidFill>
            <a:schemeClr val="tx1"/>
          </a:solidFill>
          <a:latin typeface="+mn-lt"/>
          <a:ea typeface="Arial" charset="0"/>
          <a:cs typeface="+mn-cs"/>
          <a:sym typeface="Arial" charset="0"/>
        </a:defRPr>
      </a:lvl8pPr>
      <a:lvl9pPr marL="3346370" indent="-225396" algn="l" rtl="0" fontAlgn="base">
        <a:spcBef>
          <a:spcPts val="484"/>
        </a:spcBef>
        <a:spcAft>
          <a:spcPct val="0"/>
        </a:spcAft>
        <a:buClr>
          <a:srgbClr val="FFFFFF"/>
        </a:buClr>
        <a:buSzPct val="100000"/>
        <a:buFont typeface="Lucida Grande" charset="0"/>
        <a:buChar char="»"/>
        <a:defRPr sz="2000">
          <a:solidFill>
            <a:schemeClr val="tx1"/>
          </a:solidFill>
          <a:latin typeface="+mn-lt"/>
          <a:ea typeface="Arial" charset="0"/>
          <a:cs typeface="+mn-cs"/>
          <a:sym typeface="Arial" charset="0"/>
        </a:defRPr>
      </a:lvl9pPr>
    </p:bodyStyle>
    <p:otherStyle>
      <a:defPPr>
        <a:defRPr lang="en-US"/>
      </a:defPPr>
      <a:lvl1pPr marL="0" algn="l" defTabSz="321357" rtl="0" eaLnBrk="1" latinLnBrk="0" hangingPunct="1">
        <a:defRPr sz="1300" kern="1200">
          <a:solidFill>
            <a:schemeClr val="tx1"/>
          </a:solidFill>
          <a:latin typeface="+mn-lt"/>
          <a:ea typeface="+mn-ea"/>
          <a:cs typeface="+mn-cs"/>
        </a:defRPr>
      </a:lvl1pPr>
      <a:lvl2pPr marL="321357" algn="l" defTabSz="321357" rtl="0" eaLnBrk="1" latinLnBrk="0" hangingPunct="1">
        <a:defRPr sz="1300" kern="1200">
          <a:solidFill>
            <a:schemeClr val="tx1"/>
          </a:solidFill>
          <a:latin typeface="+mn-lt"/>
          <a:ea typeface="+mn-ea"/>
          <a:cs typeface="+mn-cs"/>
        </a:defRPr>
      </a:lvl2pPr>
      <a:lvl3pPr marL="642717" algn="l" defTabSz="321357" rtl="0" eaLnBrk="1" latinLnBrk="0" hangingPunct="1">
        <a:defRPr sz="1300" kern="1200">
          <a:solidFill>
            <a:schemeClr val="tx1"/>
          </a:solidFill>
          <a:latin typeface="+mn-lt"/>
          <a:ea typeface="+mn-ea"/>
          <a:cs typeface="+mn-cs"/>
        </a:defRPr>
      </a:lvl3pPr>
      <a:lvl4pPr marL="964075" algn="l" defTabSz="321357" rtl="0" eaLnBrk="1" latinLnBrk="0" hangingPunct="1">
        <a:defRPr sz="1300" kern="1200">
          <a:solidFill>
            <a:schemeClr val="tx1"/>
          </a:solidFill>
          <a:latin typeface="+mn-lt"/>
          <a:ea typeface="+mn-ea"/>
          <a:cs typeface="+mn-cs"/>
        </a:defRPr>
      </a:lvl4pPr>
      <a:lvl5pPr marL="1285434" algn="l" defTabSz="321357" rtl="0" eaLnBrk="1" latinLnBrk="0" hangingPunct="1">
        <a:defRPr sz="1300" kern="1200">
          <a:solidFill>
            <a:schemeClr val="tx1"/>
          </a:solidFill>
          <a:latin typeface="+mn-lt"/>
          <a:ea typeface="+mn-ea"/>
          <a:cs typeface="+mn-cs"/>
        </a:defRPr>
      </a:lvl5pPr>
      <a:lvl6pPr marL="1606794" algn="l" defTabSz="321357" rtl="0" eaLnBrk="1" latinLnBrk="0" hangingPunct="1">
        <a:defRPr sz="1300" kern="1200">
          <a:solidFill>
            <a:schemeClr val="tx1"/>
          </a:solidFill>
          <a:latin typeface="+mn-lt"/>
          <a:ea typeface="+mn-ea"/>
          <a:cs typeface="+mn-cs"/>
        </a:defRPr>
      </a:lvl6pPr>
      <a:lvl7pPr marL="1928151" algn="l" defTabSz="321357" rtl="0" eaLnBrk="1" latinLnBrk="0" hangingPunct="1">
        <a:defRPr sz="1300" kern="1200">
          <a:solidFill>
            <a:schemeClr val="tx1"/>
          </a:solidFill>
          <a:latin typeface="+mn-lt"/>
          <a:ea typeface="+mn-ea"/>
          <a:cs typeface="+mn-cs"/>
        </a:defRPr>
      </a:lvl7pPr>
      <a:lvl8pPr marL="2249511" algn="l" defTabSz="321357" rtl="0" eaLnBrk="1" latinLnBrk="0" hangingPunct="1">
        <a:defRPr sz="1300" kern="1200">
          <a:solidFill>
            <a:schemeClr val="tx1"/>
          </a:solidFill>
          <a:latin typeface="+mn-lt"/>
          <a:ea typeface="+mn-ea"/>
          <a:cs typeface="+mn-cs"/>
        </a:defRPr>
      </a:lvl8pPr>
      <a:lvl9pPr marL="2570870" algn="l" defTabSz="321357" rtl="0" eaLnBrk="1" latinLnBrk="0" hangingPunct="1">
        <a:defRPr sz="13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7169" name="Rectangle 1"/>
          <p:cNvSpPr>
            <a:spLocks noGrp="1" noChangeArrowheads="1"/>
          </p:cNvSpPr>
          <p:nvPr>
            <p:ph type="title"/>
          </p:nvPr>
        </p:nvSpPr>
        <p:spPr bwMode="auto">
          <a:xfrm>
            <a:off x="455414" y="5395768"/>
            <a:ext cx="8233172" cy="1508001"/>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12700">
                <a:solidFill>
                  <a:srgbClr val="000000"/>
                </a:solidFill>
                <a:miter lim="800000"/>
                <a:headEnd/>
                <a:tailEnd/>
              </a14:hiddenLine>
            </a:ext>
            <a:ext uri="{FAA26D3D-D897-4be2-8F04-BA451C77F1D7}">
              <ma14:placeholderFlag xmlns:ma14="http://schemas.microsoft.com/office/mac/drawingml/2011/main" val="1"/>
            </a:ext>
          </a:extLst>
        </p:spPr>
        <p:txBody>
          <a:bodyPr vert="horz" wrap="square" lIns="96412" tIns="0" rIns="115695" bIns="0" numCol="1" anchor="ctr" anchorCtr="0" compatLnSpc="1">
            <a:prstTxWarp prst="textNoShape">
              <a:avLst/>
            </a:prstTxWarp>
          </a:bodyPr>
          <a:lstStyle/>
          <a:p>
            <a:pPr lvl="0"/>
            <a:r>
              <a:rPr lang="en-US">
                <a:sym typeface="Georgia" charset="0"/>
              </a:rPr>
              <a:t>Click to edit Master title style</a:t>
            </a:r>
          </a:p>
        </p:txBody>
      </p:sp>
    </p:spTree>
  </p:cSld>
  <p:clrMap bg1="dk2" tx1="lt1" bg2="dk1" tx2="lt2" accent1="accent1" accent2="accent2" accent3="accent3" accent4="accent4" accent5="accent5" accent6="accent6" hlink="hlink" folHlink="folHlink"/>
  <p:sldLayoutIdLst>
    <p:sldLayoutId id="2147483709" r:id="rId1"/>
    <p:sldLayoutId id="2147483710" r:id="rId2"/>
    <p:sldLayoutId id="2147483711" r:id="rId3"/>
    <p:sldLayoutId id="2147483712" r:id="rId4"/>
    <p:sldLayoutId id="2147483713" r:id="rId5"/>
    <p:sldLayoutId id="2147483714" r:id="rId6"/>
    <p:sldLayoutId id="2147483715" r:id="rId7"/>
    <p:sldLayoutId id="2147483716" r:id="rId8"/>
    <p:sldLayoutId id="2147483717" r:id="rId9"/>
    <p:sldLayoutId id="2147483718" r:id="rId10"/>
    <p:sldLayoutId id="2147483719" r:id="rId11"/>
  </p:sldLayoutIdLst>
  <p:transition xmlns:p14="http://schemas.microsoft.com/office/powerpoint/2010/main"/>
  <p:txStyles>
    <p:titleStyle>
      <a:lvl1pPr marL="59145" indent="-41291" algn="ctr" rtl="0" fontAlgn="base">
        <a:spcBef>
          <a:spcPct val="0"/>
        </a:spcBef>
        <a:spcAft>
          <a:spcPct val="0"/>
        </a:spcAft>
        <a:defRPr sz="3900" b="1" i="1">
          <a:solidFill>
            <a:schemeClr val="tx1"/>
          </a:solidFill>
          <a:latin typeface="+mj-lt"/>
          <a:ea typeface="+mj-ea"/>
          <a:cs typeface="+mj-cs"/>
          <a:sym typeface="Georgia" charset="0"/>
        </a:defRPr>
      </a:lvl1pPr>
      <a:lvl2pPr marL="59145" indent="-41291" algn="ctr" rtl="0" fontAlgn="base">
        <a:spcBef>
          <a:spcPct val="0"/>
        </a:spcBef>
        <a:spcAft>
          <a:spcPct val="0"/>
        </a:spcAft>
        <a:defRPr sz="3900" b="1" i="1">
          <a:solidFill>
            <a:schemeClr val="tx1"/>
          </a:solidFill>
          <a:latin typeface="Georgia" charset="0"/>
          <a:ea typeface="Geneva" charset="0"/>
          <a:sym typeface="Georgia" charset="0"/>
        </a:defRPr>
      </a:lvl2pPr>
      <a:lvl3pPr marL="59145" indent="-41291" algn="ctr" rtl="0" fontAlgn="base">
        <a:spcBef>
          <a:spcPct val="0"/>
        </a:spcBef>
        <a:spcAft>
          <a:spcPct val="0"/>
        </a:spcAft>
        <a:defRPr sz="3900" b="1" i="1">
          <a:solidFill>
            <a:schemeClr val="tx1"/>
          </a:solidFill>
          <a:latin typeface="Georgia" charset="0"/>
          <a:ea typeface="Geneva" charset="0"/>
          <a:sym typeface="Georgia" charset="0"/>
        </a:defRPr>
      </a:lvl3pPr>
      <a:lvl4pPr marL="59145" indent="-41291" algn="ctr" rtl="0" fontAlgn="base">
        <a:spcBef>
          <a:spcPct val="0"/>
        </a:spcBef>
        <a:spcAft>
          <a:spcPct val="0"/>
        </a:spcAft>
        <a:defRPr sz="3900" b="1" i="1">
          <a:solidFill>
            <a:schemeClr val="tx1"/>
          </a:solidFill>
          <a:latin typeface="Georgia" charset="0"/>
          <a:ea typeface="Geneva" charset="0"/>
          <a:sym typeface="Georgia" charset="0"/>
        </a:defRPr>
      </a:lvl4pPr>
      <a:lvl5pPr marL="59145" indent="-41291" algn="ctr" rtl="0" fontAlgn="base">
        <a:spcBef>
          <a:spcPct val="0"/>
        </a:spcBef>
        <a:spcAft>
          <a:spcPct val="0"/>
        </a:spcAft>
        <a:defRPr sz="3900" b="1" i="1">
          <a:solidFill>
            <a:schemeClr val="tx1"/>
          </a:solidFill>
          <a:latin typeface="Georgia" charset="0"/>
          <a:ea typeface="Geneva" charset="0"/>
          <a:sym typeface="Georgia" charset="0"/>
        </a:defRPr>
      </a:lvl5pPr>
      <a:lvl6pPr marL="380539" indent="-41291" algn="ctr" rtl="0" fontAlgn="base">
        <a:spcBef>
          <a:spcPct val="0"/>
        </a:spcBef>
        <a:spcAft>
          <a:spcPct val="0"/>
        </a:spcAft>
        <a:defRPr sz="3900" b="1" i="1">
          <a:solidFill>
            <a:schemeClr val="tx1"/>
          </a:solidFill>
          <a:latin typeface="Georgia" charset="0"/>
          <a:ea typeface="Geneva" charset="0"/>
          <a:sym typeface="Georgia" charset="0"/>
        </a:defRPr>
      </a:lvl6pPr>
      <a:lvl7pPr marL="701928" indent="-41291" algn="ctr" rtl="0" fontAlgn="base">
        <a:spcBef>
          <a:spcPct val="0"/>
        </a:spcBef>
        <a:spcAft>
          <a:spcPct val="0"/>
        </a:spcAft>
        <a:defRPr sz="3900" b="1" i="1">
          <a:solidFill>
            <a:schemeClr val="tx1"/>
          </a:solidFill>
          <a:latin typeface="Georgia" charset="0"/>
          <a:ea typeface="Geneva" charset="0"/>
          <a:sym typeface="Georgia" charset="0"/>
        </a:defRPr>
      </a:lvl7pPr>
      <a:lvl8pPr marL="1023321" indent="-41291" algn="ctr" rtl="0" fontAlgn="base">
        <a:spcBef>
          <a:spcPct val="0"/>
        </a:spcBef>
        <a:spcAft>
          <a:spcPct val="0"/>
        </a:spcAft>
        <a:defRPr sz="3900" b="1" i="1">
          <a:solidFill>
            <a:schemeClr val="tx1"/>
          </a:solidFill>
          <a:latin typeface="Georgia" charset="0"/>
          <a:ea typeface="Geneva" charset="0"/>
          <a:sym typeface="Georgia" charset="0"/>
        </a:defRPr>
      </a:lvl8pPr>
      <a:lvl9pPr marL="1344712" indent="-41291" algn="ctr" rtl="0" fontAlgn="base">
        <a:spcBef>
          <a:spcPct val="0"/>
        </a:spcBef>
        <a:spcAft>
          <a:spcPct val="0"/>
        </a:spcAft>
        <a:defRPr sz="3900" b="1" i="1">
          <a:solidFill>
            <a:schemeClr val="tx1"/>
          </a:solidFill>
          <a:latin typeface="Georgia" charset="0"/>
          <a:ea typeface="Geneva" charset="0"/>
          <a:sym typeface="Georgia" charset="0"/>
        </a:defRPr>
      </a:lvl9pPr>
    </p:titleStyle>
    <p:bodyStyle>
      <a:lvl1pPr marL="377190" indent="-337016" algn="l" rtl="0" fontAlgn="base">
        <a:spcBef>
          <a:spcPts val="773"/>
        </a:spcBef>
        <a:spcAft>
          <a:spcPct val="0"/>
        </a:spcAft>
        <a:buClr>
          <a:srgbClr val="FFFFFF"/>
        </a:buClr>
        <a:buSzPct val="100000"/>
        <a:buFont typeface="Lucida Grande" charset="0"/>
        <a:buChar char="•"/>
        <a:defRPr sz="3100">
          <a:solidFill>
            <a:schemeClr val="tx1"/>
          </a:solidFill>
          <a:latin typeface="+mn-lt"/>
          <a:ea typeface="+mn-ea"/>
          <a:cs typeface="+mn-cs"/>
          <a:sym typeface="Arial" charset="0"/>
        </a:defRPr>
      </a:lvl1pPr>
      <a:lvl2pPr marL="773348" indent="-274522" algn="l" rtl="0" fontAlgn="base">
        <a:spcBef>
          <a:spcPts val="642"/>
        </a:spcBef>
        <a:spcAft>
          <a:spcPct val="0"/>
        </a:spcAft>
        <a:buClr>
          <a:srgbClr val="FFFFFF"/>
        </a:buClr>
        <a:buSzPct val="100000"/>
        <a:buFont typeface="Lucida Grande" charset="0"/>
        <a:buChar char="–"/>
        <a:defRPr sz="2700">
          <a:solidFill>
            <a:schemeClr val="tx1"/>
          </a:solidFill>
          <a:latin typeface="+mn-lt"/>
          <a:ea typeface="Arial" charset="0"/>
          <a:cs typeface="+mn-cs"/>
          <a:sym typeface="Arial" charset="0"/>
        </a:defRPr>
      </a:lvl2pPr>
      <a:lvl3pPr marL="1182900" indent="-228768" algn="l" rtl="0" fontAlgn="base">
        <a:spcBef>
          <a:spcPts val="562"/>
        </a:spcBef>
        <a:spcAft>
          <a:spcPct val="0"/>
        </a:spcAft>
        <a:buClr>
          <a:srgbClr val="FFFFFF"/>
        </a:buClr>
        <a:buSzPct val="100000"/>
        <a:buFont typeface="Lucida Grande" charset="0"/>
        <a:buChar char="•"/>
        <a:defRPr sz="2400">
          <a:solidFill>
            <a:schemeClr val="tx1"/>
          </a:solidFill>
          <a:latin typeface="+mn-lt"/>
          <a:ea typeface="Arial" charset="0"/>
          <a:cs typeface="+mn-cs"/>
          <a:sym typeface="Arial" charset="0"/>
        </a:defRPr>
      </a:lvl3pPr>
      <a:lvl4pPr marL="1638203" indent="-227653" algn="l" rtl="0" fontAlgn="base">
        <a:spcBef>
          <a:spcPts val="484"/>
        </a:spcBef>
        <a:spcAft>
          <a:spcPct val="0"/>
        </a:spcAft>
        <a:buClr>
          <a:srgbClr val="FFFFFF"/>
        </a:buClr>
        <a:buSzPct val="100000"/>
        <a:buFont typeface="Lucida Grande" charset="0"/>
        <a:buChar char="–"/>
        <a:defRPr sz="2000">
          <a:solidFill>
            <a:schemeClr val="tx1"/>
          </a:solidFill>
          <a:latin typeface="+mn-lt"/>
          <a:ea typeface="Arial" charset="0"/>
          <a:cs typeface="+mn-cs"/>
          <a:sym typeface="Arial" charset="0"/>
        </a:defRPr>
      </a:lvl4pPr>
      <a:lvl5pPr marL="2094625" indent="-226535" algn="l" rtl="0" fontAlgn="base">
        <a:spcBef>
          <a:spcPts val="484"/>
        </a:spcBef>
        <a:spcAft>
          <a:spcPct val="0"/>
        </a:spcAft>
        <a:buClr>
          <a:srgbClr val="FFFFFF"/>
        </a:buClr>
        <a:buSzPct val="100000"/>
        <a:buFont typeface="Lucida Grande" charset="0"/>
        <a:buChar char="»"/>
        <a:defRPr sz="2000">
          <a:solidFill>
            <a:schemeClr val="tx1"/>
          </a:solidFill>
          <a:latin typeface="+mn-lt"/>
          <a:ea typeface="Arial" charset="0"/>
          <a:cs typeface="+mn-cs"/>
          <a:sym typeface="Arial" charset="0"/>
        </a:defRPr>
      </a:lvl5pPr>
      <a:lvl6pPr marL="2416018" indent="-226535" algn="l" rtl="0" fontAlgn="base">
        <a:spcBef>
          <a:spcPts val="484"/>
        </a:spcBef>
        <a:spcAft>
          <a:spcPct val="0"/>
        </a:spcAft>
        <a:buClr>
          <a:srgbClr val="FFFFFF"/>
        </a:buClr>
        <a:buSzPct val="100000"/>
        <a:buFont typeface="Lucida Grande" charset="0"/>
        <a:buChar char="»"/>
        <a:defRPr sz="2000">
          <a:solidFill>
            <a:schemeClr val="tx1"/>
          </a:solidFill>
          <a:latin typeface="+mn-lt"/>
          <a:ea typeface="Arial" charset="0"/>
          <a:cs typeface="+mn-cs"/>
          <a:sym typeface="Arial" charset="0"/>
        </a:defRPr>
      </a:lvl6pPr>
      <a:lvl7pPr marL="2737408" indent="-226535" algn="l" rtl="0" fontAlgn="base">
        <a:spcBef>
          <a:spcPts val="484"/>
        </a:spcBef>
        <a:spcAft>
          <a:spcPct val="0"/>
        </a:spcAft>
        <a:buClr>
          <a:srgbClr val="FFFFFF"/>
        </a:buClr>
        <a:buSzPct val="100000"/>
        <a:buFont typeface="Lucida Grande" charset="0"/>
        <a:buChar char="»"/>
        <a:defRPr sz="2000">
          <a:solidFill>
            <a:schemeClr val="tx1"/>
          </a:solidFill>
          <a:latin typeface="+mn-lt"/>
          <a:ea typeface="Arial" charset="0"/>
          <a:cs typeface="+mn-cs"/>
          <a:sym typeface="Arial" charset="0"/>
        </a:defRPr>
      </a:lvl7pPr>
      <a:lvl8pPr marL="3058801" indent="-226535" algn="l" rtl="0" fontAlgn="base">
        <a:spcBef>
          <a:spcPts val="484"/>
        </a:spcBef>
        <a:spcAft>
          <a:spcPct val="0"/>
        </a:spcAft>
        <a:buClr>
          <a:srgbClr val="FFFFFF"/>
        </a:buClr>
        <a:buSzPct val="100000"/>
        <a:buFont typeface="Lucida Grande" charset="0"/>
        <a:buChar char="»"/>
        <a:defRPr sz="2000">
          <a:solidFill>
            <a:schemeClr val="tx1"/>
          </a:solidFill>
          <a:latin typeface="+mn-lt"/>
          <a:ea typeface="Arial" charset="0"/>
          <a:cs typeface="+mn-cs"/>
          <a:sym typeface="Arial" charset="0"/>
        </a:defRPr>
      </a:lvl8pPr>
      <a:lvl9pPr marL="3380191" indent="-226535" algn="l" rtl="0" fontAlgn="base">
        <a:spcBef>
          <a:spcPts val="484"/>
        </a:spcBef>
        <a:spcAft>
          <a:spcPct val="0"/>
        </a:spcAft>
        <a:buClr>
          <a:srgbClr val="FFFFFF"/>
        </a:buClr>
        <a:buSzPct val="100000"/>
        <a:buFont typeface="Lucida Grande" charset="0"/>
        <a:buChar char="»"/>
        <a:defRPr sz="2000">
          <a:solidFill>
            <a:schemeClr val="tx1"/>
          </a:solidFill>
          <a:latin typeface="+mn-lt"/>
          <a:ea typeface="Arial" charset="0"/>
          <a:cs typeface="+mn-cs"/>
          <a:sym typeface="Arial" charset="0"/>
        </a:defRPr>
      </a:lvl9pPr>
    </p:bodyStyle>
    <p:otherStyle>
      <a:defPPr>
        <a:defRPr lang="en-US"/>
      </a:defPPr>
      <a:lvl1pPr marL="0" algn="l" defTabSz="321391" rtl="0" eaLnBrk="1" latinLnBrk="0" hangingPunct="1">
        <a:defRPr sz="1300" kern="1200">
          <a:solidFill>
            <a:schemeClr val="tx1"/>
          </a:solidFill>
          <a:latin typeface="+mn-lt"/>
          <a:ea typeface="+mn-ea"/>
          <a:cs typeface="+mn-cs"/>
        </a:defRPr>
      </a:lvl1pPr>
      <a:lvl2pPr marL="321391" algn="l" defTabSz="321391" rtl="0" eaLnBrk="1" latinLnBrk="0" hangingPunct="1">
        <a:defRPr sz="1300" kern="1200">
          <a:solidFill>
            <a:schemeClr val="tx1"/>
          </a:solidFill>
          <a:latin typeface="+mn-lt"/>
          <a:ea typeface="+mn-ea"/>
          <a:cs typeface="+mn-cs"/>
        </a:defRPr>
      </a:lvl2pPr>
      <a:lvl3pPr marL="642783" algn="l" defTabSz="321391" rtl="0" eaLnBrk="1" latinLnBrk="0" hangingPunct="1">
        <a:defRPr sz="1300" kern="1200">
          <a:solidFill>
            <a:schemeClr val="tx1"/>
          </a:solidFill>
          <a:latin typeface="+mn-lt"/>
          <a:ea typeface="+mn-ea"/>
          <a:cs typeface="+mn-cs"/>
        </a:defRPr>
      </a:lvl3pPr>
      <a:lvl4pPr marL="964174" algn="l" defTabSz="321391" rtl="0" eaLnBrk="1" latinLnBrk="0" hangingPunct="1">
        <a:defRPr sz="1300" kern="1200">
          <a:solidFill>
            <a:schemeClr val="tx1"/>
          </a:solidFill>
          <a:latin typeface="+mn-lt"/>
          <a:ea typeface="+mn-ea"/>
          <a:cs typeface="+mn-cs"/>
        </a:defRPr>
      </a:lvl4pPr>
      <a:lvl5pPr marL="1285565" algn="l" defTabSz="321391" rtl="0" eaLnBrk="1" latinLnBrk="0" hangingPunct="1">
        <a:defRPr sz="1300" kern="1200">
          <a:solidFill>
            <a:schemeClr val="tx1"/>
          </a:solidFill>
          <a:latin typeface="+mn-lt"/>
          <a:ea typeface="+mn-ea"/>
          <a:cs typeface="+mn-cs"/>
        </a:defRPr>
      </a:lvl5pPr>
      <a:lvl6pPr marL="1606959" algn="l" defTabSz="321391" rtl="0" eaLnBrk="1" latinLnBrk="0" hangingPunct="1">
        <a:defRPr sz="1300" kern="1200">
          <a:solidFill>
            <a:schemeClr val="tx1"/>
          </a:solidFill>
          <a:latin typeface="+mn-lt"/>
          <a:ea typeface="+mn-ea"/>
          <a:cs typeface="+mn-cs"/>
        </a:defRPr>
      </a:lvl6pPr>
      <a:lvl7pPr marL="1928348" algn="l" defTabSz="321391" rtl="0" eaLnBrk="1" latinLnBrk="0" hangingPunct="1">
        <a:defRPr sz="1300" kern="1200">
          <a:solidFill>
            <a:schemeClr val="tx1"/>
          </a:solidFill>
          <a:latin typeface="+mn-lt"/>
          <a:ea typeface="+mn-ea"/>
          <a:cs typeface="+mn-cs"/>
        </a:defRPr>
      </a:lvl7pPr>
      <a:lvl8pPr marL="2249741" algn="l" defTabSz="321391" rtl="0" eaLnBrk="1" latinLnBrk="0" hangingPunct="1">
        <a:defRPr sz="1300" kern="1200">
          <a:solidFill>
            <a:schemeClr val="tx1"/>
          </a:solidFill>
          <a:latin typeface="+mn-lt"/>
          <a:ea typeface="+mn-ea"/>
          <a:cs typeface="+mn-cs"/>
        </a:defRPr>
      </a:lvl8pPr>
      <a:lvl9pPr marL="2571133" algn="l" defTabSz="321391" rtl="0" eaLnBrk="1" latinLnBrk="0" hangingPunct="1">
        <a:defRPr sz="13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3.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0.xml"/><Relationship Id="rId3" Type="http://schemas.openxmlformats.org/officeDocument/2006/relationships/image" Target="../media/image11.jpg"/></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1.xml"/><Relationship Id="rId3" Type="http://schemas.openxmlformats.org/officeDocument/2006/relationships/image" Target="../media/image12.jpg"/></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2.xml"/><Relationship Id="rId3" Type="http://schemas.openxmlformats.org/officeDocument/2006/relationships/image" Target="../media/image13.jp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3.xml"/><Relationship Id="rId3" Type="http://schemas.openxmlformats.org/officeDocument/2006/relationships/image" Target="../media/image14.jp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4.xml"/><Relationship Id="rId3" Type="http://schemas.openxmlformats.org/officeDocument/2006/relationships/image" Target="../media/image15.jp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5.xml"/><Relationship Id="rId3" Type="http://schemas.openxmlformats.org/officeDocument/2006/relationships/image" Target="../media/image16.jpg"/></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6.xml"/><Relationship Id="rId3" Type="http://schemas.openxmlformats.org/officeDocument/2006/relationships/image" Target="../media/image17.jpg"/></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7.xml"/><Relationship Id="rId3" Type="http://schemas.openxmlformats.org/officeDocument/2006/relationships/image" Target="../media/image18.jpg"/></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8.xml"/><Relationship Id="rId3" Type="http://schemas.openxmlformats.org/officeDocument/2006/relationships/image" Target="../media/image19.jp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19.xml"/><Relationship Id="rId3" Type="http://schemas.openxmlformats.org/officeDocument/2006/relationships/image" Target="../media/image20.jp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0.xml"/><Relationship Id="rId3" Type="http://schemas.openxmlformats.org/officeDocument/2006/relationships/image" Target="../media/image21.jp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1.xml"/><Relationship Id="rId3" Type="http://schemas.openxmlformats.org/officeDocument/2006/relationships/image" Target="../media/image22.jp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2.xml"/><Relationship Id="rId3" Type="http://schemas.openxmlformats.org/officeDocument/2006/relationships/image" Target="../media/image23.jp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3.xml"/><Relationship Id="rId3" Type="http://schemas.openxmlformats.org/officeDocument/2006/relationships/image" Target="../media/image24.jpg"/></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4.xml"/><Relationship Id="rId3" Type="http://schemas.openxmlformats.org/officeDocument/2006/relationships/image" Target="../media/image25.jp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5.xml"/><Relationship Id="rId3" Type="http://schemas.openxmlformats.org/officeDocument/2006/relationships/image" Target="../media/image26.jpg"/></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6.xml"/><Relationship Id="rId3" Type="http://schemas.openxmlformats.org/officeDocument/2006/relationships/image" Target="../media/image27.jpg"/></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7.xml"/><Relationship Id="rId3" Type="http://schemas.openxmlformats.org/officeDocument/2006/relationships/image" Target="../media/image28.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8.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29.xml"/><Relationship Id="rId3" Type="http://schemas.openxmlformats.org/officeDocument/2006/relationships/image" Target="../media/image29.pn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4.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0.xml"/><Relationship Id="rId3" Type="http://schemas.openxmlformats.org/officeDocument/2006/relationships/image" Target="../media/image30.jpg"/></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1.xml"/><Relationship Id="rId3" Type="http://schemas.openxmlformats.org/officeDocument/2006/relationships/image" Target="../media/image31.jpg"/></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3.xml"/><Relationship Id="rId2" Type="http://schemas.openxmlformats.org/officeDocument/2006/relationships/notesSlide" Target="../notesSlides/notesSlide3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3.xml"/><Relationship Id="rId3" Type="http://schemas.openxmlformats.org/officeDocument/2006/relationships/image" Target="../media/image32.jpg"/></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34.xml"/><Relationship Id="rId3" Type="http://schemas.openxmlformats.org/officeDocument/2006/relationships/image" Target="../media/image33.jp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9.xml"/><Relationship Id="rId2" Type="http://schemas.openxmlformats.org/officeDocument/2006/relationships/notesSlide" Target="../notesSlides/notesSlide35.xml"/><Relationship Id="rId3" Type="http://schemas.openxmlformats.org/officeDocument/2006/relationships/image" Target="../media/image34.jpg"/></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6.xml"/><Relationship Id="rId3" Type="http://schemas.openxmlformats.org/officeDocument/2006/relationships/image" Target="../media/image35.jp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5.jpg"/></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5.xml"/><Relationship Id="rId3" Type="http://schemas.openxmlformats.org/officeDocument/2006/relationships/image" Target="../media/image6.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6.xml"/><Relationship Id="rId3" Type="http://schemas.openxmlformats.org/officeDocument/2006/relationships/image" Target="../media/image7.jpg"/></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7.xml"/><Relationship Id="rId3" Type="http://schemas.openxmlformats.org/officeDocument/2006/relationships/image" Target="../media/image8.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8.xml"/><Relationship Id="rId3" Type="http://schemas.openxmlformats.org/officeDocument/2006/relationships/image" Target="../media/image9.jpg"/></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9.xml"/><Relationship Id="rId3" Type="http://schemas.openxmlformats.org/officeDocument/2006/relationships/image" Target="../media/image10.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4420696"/>
      </p:ext>
    </p:extLst>
  </p:cSld>
  <p:clrMapOvr>
    <a:masterClrMapping/>
  </p:clrMapOvr>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lide1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35085076"/>
      </p:ext>
    </p:extLst>
  </p:cSld>
  <p:clrMapOvr>
    <a:masterClrMapping/>
  </p:clrMapOvr>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364954031"/>
      </p:ext>
    </p:extLst>
  </p:cSld>
  <p:clrMapOvr>
    <a:masterClrMapping/>
  </p:clrMapOvr>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lide1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94693911"/>
      </p:ext>
    </p:extLst>
  </p:cSld>
  <p:clrMapOvr>
    <a:masterClrMapping/>
  </p:clrMapOvr>
  <p:timing>
    <p:tnLst>
      <p:par>
        <p:cTn xmlns:p14="http://schemas.microsoft.com/office/powerpoint/2010/mai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lide1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709789716"/>
      </p:ext>
    </p:extLst>
  </p:cSld>
  <p:clrMapOvr>
    <a:masterClrMapping/>
  </p:clrMapOvr>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764704018"/>
      </p:ext>
    </p:extLst>
  </p:cSld>
  <p:clrMapOvr>
    <a:masterClrMapping/>
  </p:clrMapOvr>
  <p:timing>
    <p:tnLst>
      <p:par>
        <p:cTn xmlns:p14="http://schemas.microsoft.com/office/powerpoint/2010/mai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74189546"/>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02009591"/>
      </p:ext>
    </p:extLst>
  </p:cSld>
  <p:clrMapOvr>
    <a:masterClrMapping/>
  </p:clrMapOvr>
  <p:timing>
    <p:tnLst>
      <p:par>
        <p:cTn xmlns:p14="http://schemas.microsoft.com/office/powerpoint/2010/mai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1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28338338"/>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816084246"/>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1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905678097"/>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937837131"/>
      </p:ext>
    </p:extLst>
  </p:cSld>
  <p:clrMapOvr>
    <a:masterClrMapping/>
  </p:clrMapOvr>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_20.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172826"/>
      </p:ext>
    </p:extLst>
  </p:cSld>
  <p:clrMapOvr>
    <a:masterClrMapping/>
  </p:clrMapOvr>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_2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931816354"/>
      </p:ext>
    </p:extLst>
  </p:cSld>
  <p:clrMapOvr>
    <a:masterClrMapping/>
  </p:clrMapOvr>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52513003"/>
      </p:ext>
    </p:extLst>
  </p:cSld>
  <p:clrMapOvr>
    <a:masterClrMapping/>
  </p:clrMapOvr>
  <p:timing>
    <p:tnLst>
      <p:par>
        <p:cTn xmlns:p14="http://schemas.microsoft.com/office/powerpoint/2010/mai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933973038"/>
      </p:ext>
    </p:extLst>
  </p:cSld>
  <p:clrMapOvr>
    <a:masterClrMapping/>
  </p:clrMapOvr>
  <p:timing>
    <p:tnLst>
      <p:par>
        <p:cTn xmlns:p14="http://schemas.microsoft.com/office/powerpoint/2010/mai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2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561932907"/>
      </p:ext>
    </p:extLst>
  </p:cSld>
  <p:clrMapOvr>
    <a:masterClrMapping/>
  </p:clrMapOvr>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2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94636808"/>
      </p:ext>
    </p:extLst>
  </p:cSld>
  <p:clrMapOvr>
    <a:masterClrMapping/>
  </p:clrMapOvr>
  <p:timing>
    <p:tnLst>
      <p:par>
        <p:cTn xmlns:p14="http://schemas.microsoft.com/office/powerpoint/2010/mai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2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406691395"/>
      </p:ext>
    </p:extLst>
  </p:cSld>
  <p:clrMapOvr>
    <a:masterClrMapping/>
  </p:clrMapOvr>
  <p:timing>
    <p:tnLst>
      <p:par>
        <p:cTn xmlns:p14="http://schemas.microsoft.com/office/powerpoint/2010/mai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srcRect r="16528"/>
          <a:stretch/>
        </p:blipFill>
        <p:spPr>
          <a:xfrm>
            <a:off x="0" y="0"/>
            <a:ext cx="9159209" cy="6858000"/>
          </a:xfrm>
          <a:prstGeom prst="rect">
            <a:avLst/>
          </a:prstGeom>
        </p:spPr>
      </p:pic>
      <p:sp>
        <p:nvSpPr>
          <p:cNvPr id="8" name="Rectangle 7"/>
          <p:cNvSpPr/>
          <p:nvPr/>
        </p:nvSpPr>
        <p:spPr>
          <a:xfrm>
            <a:off x="-15208" y="5950357"/>
            <a:ext cx="9159208" cy="861746"/>
          </a:xfrm>
          <a:prstGeom prst="rect">
            <a:avLst/>
          </a:prstGeom>
        </p:spPr>
        <p:txBody>
          <a:bodyPr lIns="91411" tIns="45706" rIns="91411" bIns="45706"/>
          <a:lstStyle/>
          <a:p>
            <a:pPr algn="ctr" fontAlgn="base">
              <a:spcBef>
                <a:spcPct val="0"/>
              </a:spcBef>
              <a:spcAft>
                <a:spcPct val="0"/>
              </a:spcAft>
            </a:pPr>
            <a:r>
              <a:rPr lang="en-US" sz="5000" b="1" spc="300" dirty="0" smtClean="0">
                <a:ln w="12700" cmpd="sng">
                  <a:solidFill>
                    <a:schemeClr val="tx1"/>
                  </a:solidFill>
                </a:ln>
                <a:solidFill>
                  <a:schemeClr val="bg1"/>
                </a:solidFill>
                <a:effectLst>
                  <a:glow rad="101600">
                    <a:srgbClr val="65F447">
                      <a:alpha val="82000"/>
                    </a:srgbClr>
                  </a:glow>
                </a:effectLst>
                <a:latin typeface="Stahlbetonträger-Compressed"/>
                <a:ea typeface="ＭＳ Ｐゴシック" charset="0"/>
                <a:cs typeface="ＭＳ Ｐゴシック" charset="0"/>
                <a:sym typeface="Wingdings"/>
              </a:rPr>
              <a:t>We are chosen, royal, holy - act like it!</a:t>
            </a:r>
            <a:endParaRPr lang="en-US" sz="5000" b="1" spc="300" dirty="0">
              <a:ln w="12700" cmpd="sng">
                <a:solidFill>
                  <a:schemeClr val="tx1"/>
                </a:solidFill>
              </a:ln>
              <a:solidFill>
                <a:schemeClr val="bg1"/>
              </a:solidFill>
              <a:effectLst>
                <a:glow rad="101600">
                  <a:srgbClr val="65F447">
                    <a:alpha val="82000"/>
                  </a:srgbClr>
                </a:glow>
              </a:effectLst>
              <a:latin typeface="Stahlbetonträger-Compressed"/>
              <a:ea typeface="ＭＳ Ｐゴシック" charset="0"/>
              <a:cs typeface="ＭＳ Ｐゴシック" charset="0"/>
              <a:sym typeface="Wingdings"/>
            </a:endParaRPr>
          </a:p>
        </p:txBody>
      </p:sp>
    </p:spTree>
    <p:extLst>
      <p:ext uri="{BB962C8B-B14F-4D97-AF65-F5344CB8AC3E}">
        <p14:creationId xmlns:p14="http://schemas.microsoft.com/office/powerpoint/2010/main" val="1744578667"/>
      </p:ext>
    </p:extLst>
  </p:cSld>
  <p:clrMapOvr>
    <a:masterClrMapping/>
  </p:clrMapOvr>
  <p:timing>
    <p:tnLst>
      <p:par>
        <p:cTn xmlns:p14="http://schemas.microsoft.com/office/powerpoint/2010/mai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1480857756"/>
      </p:ext>
    </p:extLst>
  </p:cSld>
  <p:clrMapOvr>
    <a:masterClrMapping/>
  </p:clrMapOvr>
  <p:timing>
    <p:tnLst>
      <p:par>
        <p:cTn xmlns:p14="http://schemas.microsoft.com/office/powerpoint/2010/mai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srcRect l="14557" r="10442"/>
          <a:stretch/>
        </p:blipFill>
        <p:spPr>
          <a:xfrm>
            <a:off x="0" y="0"/>
            <a:ext cx="9144000" cy="6858000"/>
          </a:xfrm>
          <a:prstGeom prst="rect">
            <a:avLst/>
          </a:prstGeom>
        </p:spPr>
      </p:pic>
      <p:sp>
        <p:nvSpPr>
          <p:cNvPr id="4" name="Rectangle 3"/>
          <p:cNvSpPr/>
          <p:nvPr/>
        </p:nvSpPr>
        <p:spPr>
          <a:xfrm>
            <a:off x="0" y="5950656"/>
            <a:ext cx="9144000" cy="861746"/>
          </a:xfrm>
          <a:prstGeom prst="rect">
            <a:avLst/>
          </a:prstGeom>
          <a:noFill/>
          <a:ln>
            <a:noFill/>
          </a:ln>
        </p:spPr>
        <p:txBody>
          <a:bodyPr anchor="ctr">
            <a:scene3d>
              <a:camera prst="orthographicFront"/>
              <a:lightRig rig="threePt" dir="t"/>
            </a:scene3d>
            <a:sp3d extrusionH="57150" contourW="12700" prstMaterial="softEdge">
              <a:bevelT w="38100" h="38100"/>
            </a:sp3d>
          </a:bodyPr>
          <a:lstStyle/>
          <a:p>
            <a:pPr algn="ctr" fontAlgn="base">
              <a:spcBef>
                <a:spcPct val="0"/>
              </a:spcBef>
              <a:spcAft>
                <a:spcPct val="0"/>
              </a:spcAft>
            </a:pPr>
            <a:r>
              <a:rPr lang="en-US" sz="4400" dirty="0" smtClean="0">
                <a:gradFill flip="none" rotWithShape="1">
                  <a:gsLst>
                    <a:gs pos="19000">
                      <a:schemeClr val="tx1">
                        <a:lumMod val="85000"/>
                        <a:lumOff val="15000"/>
                      </a:schemeClr>
                    </a:gs>
                    <a:gs pos="85000">
                      <a:schemeClr val="tx1">
                        <a:lumMod val="50000"/>
                        <a:lumOff val="50000"/>
                      </a:schemeClr>
                    </a:gs>
                    <a:gs pos="54000">
                      <a:schemeClr val="bg1"/>
                    </a:gs>
                    <a:gs pos="45000">
                      <a:schemeClr val="bg1"/>
                    </a:gs>
                    <a:gs pos="92000">
                      <a:schemeClr val="tx1"/>
                    </a:gs>
                  </a:gsLst>
                  <a:lin ang="5400000" scaled="0"/>
                  <a:tileRect/>
                </a:gradFill>
                <a:effectLst>
                  <a:glow rad="63500">
                    <a:schemeClr val="bg1">
                      <a:alpha val="88000"/>
                    </a:schemeClr>
                  </a:glow>
                </a:effectLst>
                <a:latin typeface="Impact"/>
                <a:ea typeface="ＭＳ Ｐゴシック" charset="0"/>
                <a:cs typeface="+mj-cs"/>
                <a:sym typeface="Wingdings"/>
              </a:rPr>
              <a:t>BAPTISM OF FIRE</a:t>
            </a:r>
            <a:endParaRPr lang="en-ZA" sz="4400" dirty="0">
              <a:gradFill flip="none" rotWithShape="1">
                <a:gsLst>
                  <a:gs pos="19000">
                    <a:schemeClr val="tx1">
                      <a:lumMod val="85000"/>
                      <a:lumOff val="15000"/>
                    </a:schemeClr>
                  </a:gs>
                  <a:gs pos="85000">
                    <a:schemeClr val="tx1">
                      <a:lumMod val="50000"/>
                      <a:lumOff val="50000"/>
                    </a:schemeClr>
                  </a:gs>
                  <a:gs pos="54000">
                    <a:schemeClr val="bg1"/>
                  </a:gs>
                  <a:gs pos="45000">
                    <a:schemeClr val="bg1"/>
                  </a:gs>
                  <a:gs pos="92000">
                    <a:schemeClr val="tx1"/>
                  </a:gs>
                </a:gsLst>
                <a:lin ang="5400000" scaled="0"/>
                <a:tileRect/>
              </a:gradFill>
              <a:effectLst>
                <a:glow rad="63500">
                  <a:schemeClr val="bg1">
                    <a:alpha val="88000"/>
                  </a:schemeClr>
                </a:glow>
              </a:effectLst>
              <a:latin typeface="Impact"/>
              <a:ea typeface="ＭＳ Ｐゴシック" charset="0"/>
              <a:cs typeface="+mj-cs"/>
            </a:endParaRPr>
          </a:p>
        </p:txBody>
      </p:sp>
    </p:spTree>
    <p:extLst>
      <p:ext uri="{BB962C8B-B14F-4D97-AF65-F5344CB8AC3E}">
        <p14:creationId xmlns:p14="http://schemas.microsoft.com/office/powerpoint/2010/main" val="3812417324"/>
      </p:ext>
    </p:extLst>
  </p:cSld>
  <p:clrMapOvr>
    <a:masterClrMapping/>
  </p:clrMapOvr>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3.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268723020"/>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4" name="Picture 3" descr="Slide3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479770217"/>
      </p:ext>
    </p:extLst>
  </p:cSld>
  <p:clrMapOvr>
    <a:masterClrMapping/>
  </p:clrMapOvr>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descr="Slide32.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19848631"/>
      </p:ext>
    </p:extLst>
  </p:cSld>
  <p:clrMapOvr>
    <a:masterClrMapping/>
  </p:clrMapOvr>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07424739"/>
      </p:ext>
    </p:extLst>
  </p:cSld>
  <p:clrMapOvr>
    <a:masterClrMapping/>
  </p:clrMapOvr>
  <p:transition xmlns:p14="http://schemas.microsoft.com/office/powerpoint/2010/main"/>
  <p:timing>
    <p:tnLst>
      <p:par>
        <p:cTn xmlns:p14="http://schemas.microsoft.com/office/powerpoint/2010/mai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118973334"/>
      </p:ext>
    </p:extLst>
  </p:cSld>
  <p:clrMapOvr>
    <a:masterClrMapping/>
  </p:clrMapOvr>
  <p:timing>
    <p:tnLst>
      <p:par>
        <p:cTn xmlns:p14="http://schemas.microsoft.com/office/powerpoint/2010/mai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Slide3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021800082"/>
      </p:ext>
    </p:extLst>
  </p:cSld>
  <p:clrMapOvr>
    <a:masterClrMapping/>
  </p:clrMapOvr>
  <p:timing>
    <p:tnLst>
      <p:par>
        <p:cTn xmlns:p14="http://schemas.microsoft.com/office/powerpoint/2010/mai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3" name="Picture 2" descr="Slide3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1820765282"/>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3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2618687255"/>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4.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147797480"/>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5.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3573670019"/>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6.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870033406"/>
      </p:ext>
    </p:extLst>
  </p:cSld>
  <p:clrMapOvr>
    <a:masterClrMapping/>
  </p:clrMapOvr>
  <p:transition xmlns:p14="http://schemas.microsoft.com/office/powerpoint/2010/main" advClick="0"/>
  <p:timing>
    <p:tnLst>
      <p:par>
        <p:cTn xmlns:p14="http://schemas.microsoft.com/office/powerpoint/2010/mai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7.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35712498"/>
      </p:ext>
    </p:extLst>
  </p:cSld>
  <p:clrMapOvr>
    <a:masterClrMapping/>
  </p:clrMapOvr>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Slide08.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631054223"/>
      </p:ext>
    </p:extLst>
  </p:cSld>
  <p:clrMapOvr>
    <a:masterClrMapping/>
  </p:clrMapOvr>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descr="Slide09.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Tree>
    <p:extLst>
      <p:ext uri="{BB962C8B-B14F-4D97-AF65-F5344CB8AC3E}">
        <p14:creationId xmlns:p14="http://schemas.microsoft.com/office/powerpoint/2010/main" val="4274020877"/>
      </p:ext>
    </p:extLst>
  </p:cSld>
  <p:clrMapOvr>
    <a:masterClrMapping/>
  </p:clrMapOvr>
  <p:timing>
    <p:tnLst>
      <p:par>
        <p:cTn xmlns:p14="http://schemas.microsoft.com/office/powerpoint/2010/mai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Scriptura_JesusBaptism">
  <a:themeElements>
    <a:clrScheme name="">
      <a:dk1>
        <a:srgbClr val="808080"/>
      </a:dk1>
      <a:lt1>
        <a:srgbClr val="FFFFFF"/>
      </a:lt1>
      <a:dk2>
        <a:srgbClr val="000000"/>
      </a:dk2>
      <a:lt2>
        <a:srgbClr val="000000"/>
      </a:lt2>
      <a:accent1>
        <a:srgbClr val="9A8C82"/>
      </a:accent1>
      <a:accent2>
        <a:srgbClr val="333399"/>
      </a:accent2>
      <a:accent3>
        <a:srgbClr val="AAAAAA"/>
      </a:accent3>
      <a:accent4>
        <a:srgbClr val="DADADA"/>
      </a:accent4>
      <a:accent5>
        <a:srgbClr val="CAC5C1"/>
      </a:accent5>
      <a:accent6>
        <a:srgbClr val="2D2D8A"/>
      </a:accent6>
      <a:hlink>
        <a:srgbClr val="009999"/>
      </a:hlink>
      <a:folHlink>
        <a:srgbClr val="99CC00"/>
      </a:folHlink>
    </a:clrScheme>
    <a:fontScheme name="Scriptura_JesusBaptism">
      <a:majorFont>
        <a:latin typeface="Georgia"/>
        <a:ea typeface="Geneva"/>
        <a:cs typeface=""/>
      </a:majorFont>
      <a:minorFont>
        <a:latin typeface="Arial"/>
        <a:ea typeface="Geneva"/>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A8C82"/>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FFFF"/>
            </a:solidFill>
            <a:effectLst/>
            <a:latin typeface="Arial" charset="0"/>
            <a:ea typeface="Geneva" charset="0"/>
            <a:cs typeface="Arial" charset="0"/>
            <a:sym typeface="Arial" charset="0"/>
          </a:defRPr>
        </a:defPPr>
      </a:lstStyle>
    </a:spDef>
    <a:lnDef>
      <a:spPr bwMode="auto">
        <a:xfrm>
          <a:off x="0" y="0"/>
          <a:ext cx="1" cy="1"/>
        </a:xfrm>
        <a:custGeom>
          <a:avLst/>
          <a:gdLst/>
          <a:ahLst/>
          <a:cxnLst/>
          <a:rect l="0" t="0" r="0" b="0"/>
          <a:pathLst/>
        </a:custGeom>
        <a:solidFill>
          <a:srgbClr val="9A8C82"/>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FFFF"/>
            </a:solidFill>
            <a:effectLst/>
            <a:latin typeface="Arial" charset="0"/>
            <a:ea typeface="Geneva" charset="0"/>
            <a:cs typeface="Arial" charset="0"/>
            <a:sym typeface="Arial" charset="0"/>
          </a:defRPr>
        </a:defPPr>
      </a:lstStyle>
    </a:lnDef>
  </a:objectDefaults>
  <a:extraClrSchemeLst>
    <a:extraClrScheme>
      <a:clrScheme name="Scriptura_JesusBaptism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3_Default Design">
  <a:themeElements>
    <a:clrScheme name="">
      <a:dk1>
        <a:srgbClr val="808080"/>
      </a:dk1>
      <a:lt1>
        <a:srgbClr val="FFFFFF"/>
      </a:lt1>
      <a:dk2>
        <a:srgbClr val="000000"/>
      </a:dk2>
      <a:lt2>
        <a:srgbClr val="000000"/>
      </a:lt2>
      <a:accent1>
        <a:srgbClr val="9A8C82"/>
      </a:accent1>
      <a:accent2>
        <a:srgbClr val="333399"/>
      </a:accent2>
      <a:accent3>
        <a:srgbClr val="AAAAAA"/>
      </a:accent3>
      <a:accent4>
        <a:srgbClr val="DADADA"/>
      </a:accent4>
      <a:accent5>
        <a:srgbClr val="CAC5C1"/>
      </a:accent5>
      <a:accent6>
        <a:srgbClr val="2D2D8A"/>
      </a:accent6>
      <a:hlink>
        <a:srgbClr val="009999"/>
      </a:hlink>
      <a:folHlink>
        <a:srgbClr val="99CC00"/>
      </a:folHlink>
    </a:clrScheme>
    <a:fontScheme name="Default Design">
      <a:majorFont>
        <a:latin typeface="Georgia"/>
        <a:ea typeface="Geneva"/>
        <a:cs typeface=""/>
      </a:majorFont>
      <a:minorFont>
        <a:latin typeface="Arial"/>
        <a:ea typeface="Geneva"/>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rgbClr val="9A8C82"/>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FFFF"/>
            </a:solidFill>
            <a:effectLst/>
            <a:latin typeface="Arial" charset="0"/>
            <a:ea typeface="Geneva" charset="0"/>
            <a:cs typeface="Arial" charset="0"/>
            <a:sym typeface="Arial" charset="0"/>
          </a:defRPr>
        </a:defPPr>
      </a:lstStyle>
    </a:spDef>
    <a:lnDef>
      <a:spPr bwMode="auto">
        <a:xfrm>
          <a:off x="0" y="0"/>
          <a:ext cx="1" cy="1"/>
        </a:xfrm>
        <a:custGeom>
          <a:avLst/>
          <a:gdLst/>
          <a:ahLst/>
          <a:cxnLst/>
          <a:rect l="0" t="0" r="0" b="0"/>
          <a:pathLst/>
        </a:custGeom>
        <a:solidFill>
          <a:srgbClr val="9A8C82"/>
        </a:solidFill>
        <a:ln w="12700" cap="flat" cmpd="sng" algn="ctr">
          <a:solidFill>
            <a:srgbClr val="FFFFFF"/>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a:ln>
              <a:noFill/>
            </a:ln>
            <a:solidFill>
              <a:srgbClr val="FFFFFF"/>
            </a:solidFill>
            <a:effectLst/>
            <a:latin typeface="Arial" charset="0"/>
            <a:ea typeface="Geneva" charset="0"/>
            <a:cs typeface="Arial" charset="0"/>
            <a:sym typeface="Arial"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1516</TotalTime>
  <Words>1260</Words>
  <Application>Microsoft Macintosh PowerPoint</Application>
  <PresentationFormat>On-screen Show (4:3)</PresentationFormat>
  <Paragraphs>81</Paragraphs>
  <Slides>36</Slides>
  <Notes>36</Notes>
  <HiddenSlides>0</HiddenSlides>
  <MMClips>0</MMClips>
  <ScaleCrop>false</ScaleCrop>
  <HeadingPairs>
    <vt:vector size="4" baseType="variant">
      <vt:variant>
        <vt:lpstr>Theme</vt:lpstr>
      </vt:variant>
      <vt:variant>
        <vt:i4>3</vt:i4>
      </vt:variant>
      <vt:variant>
        <vt:lpstr>Slide Titles</vt:lpstr>
      </vt:variant>
      <vt:variant>
        <vt:i4>36</vt:i4>
      </vt:variant>
    </vt:vector>
  </HeadingPairs>
  <TitlesOfParts>
    <vt:vector size="39" baseType="lpstr">
      <vt:lpstr>Office Theme</vt:lpstr>
      <vt:lpstr>Scriptura_JesusBaptism</vt:lpstr>
      <vt:lpstr>3_Default Design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mark@hispeoplejoburg.org</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dc:title>
  <dc:creator>Mark Tittley</dc:creator>
  <cp:lastModifiedBy>Mark Tittley</cp:lastModifiedBy>
  <cp:revision>125</cp:revision>
  <dcterms:created xsi:type="dcterms:W3CDTF">2013-07-16T16:53:59Z</dcterms:created>
  <dcterms:modified xsi:type="dcterms:W3CDTF">2015-08-16T11:31:37Z</dcterms:modified>
</cp:coreProperties>
</file>