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8" r:id="rId3"/>
    <p:sldMasterId id="2147483732" r:id="rId4"/>
  </p:sldMasterIdLst>
  <p:notesMasterIdLst>
    <p:notesMasterId r:id="rId59"/>
  </p:notesMasterIdLst>
  <p:sldIdLst>
    <p:sldId id="268" r:id="rId5"/>
    <p:sldId id="636" r:id="rId6"/>
    <p:sldId id="258" r:id="rId7"/>
    <p:sldId id="332" r:id="rId8"/>
    <p:sldId id="330" r:id="rId9"/>
    <p:sldId id="534" r:id="rId10"/>
    <p:sldId id="566" r:id="rId11"/>
    <p:sldId id="530" r:id="rId12"/>
    <p:sldId id="531" r:id="rId13"/>
    <p:sldId id="532" r:id="rId14"/>
    <p:sldId id="514" r:id="rId15"/>
    <p:sldId id="538" r:id="rId16"/>
    <p:sldId id="524" r:id="rId17"/>
    <p:sldId id="609" r:id="rId18"/>
    <p:sldId id="612" r:id="rId19"/>
    <p:sldId id="608" r:id="rId20"/>
    <p:sldId id="614" r:id="rId21"/>
    <p:sldId id="615" r:id="rId22"/>
    <p:sldId id="604" r:id="rId23"/>
    <p:sldId id="606" r:id="rId24"/>
    <p:sldId id="601" r:id="rId25"/>
    <p:sldId id="586" r:id="rId26"/>
    <p:sldId id="587" r:id="rId27"/>
    <p:sldId id="599" r:id="rId28"/>
    <p:sldId id="548" r:id="rId29"/>
    <p:sldId id="549" r:id="rId30"/>
    <p:sldId id="616" r:id="rId31"/>
    <p:sldId id="550" r:id="rId32"/>
    <p:sldId id="617" r:id="rId33"/>
    <p:sldId id="551" r:id="rId34"/>
    <p:sldId id="622" r:id="rId35"/>
    <p:sldId id="552" r:id="rId36"/>
    <p:sldId id="619" r:id="rId37"/>
    <p:sldId id="553" r:id="rId38"/>
    <p:sldId id="620" r:id="rId39"/>
    <p:sldId id="631" r:id="rId40"/>
    <p:sldId id="621" r:id="rId41"/>
    <p:sldId id="555" r:id="rId42"/>
    <p:sldId id="556" r:id="rId43"/>
    <p:sldId id="557" r:id="rId44"/>
    <p:sldId id="558" r:id="rId45"/>
    <p:sldId id="559" r:id="rId46"/>
    <p:sldId id="560" r:id="rId47"/>
    <p:sldId id="562" r:id="rId48"/>
    <p:sldId id="561" r:id="rId49"/>
    <p:sldId id="563" r:id="rId50"/>
    <p:sldId id="635" r:id="rId51"/>
    <p:sldId id="589" r:id="rId52"/>
    <p:sldId id="590" r:id="rId53"/>
    <p:sldId id="628" r:id="rId54"/>
    <p:sldId id="600" r:id="rId55"/>
    <p:sldId id="596" r:id="rId56"/>
    <p:sldId id="633" r:id="rId57"/>
    <p:sldId id="597" r:id="rId58"/>
  </p:sldIdLst>
  <p:sldSz cx="9144000" cy="6858000" type="screen4x3"/>
  <p:notesSz cx="6858000" cy="9144000"/>
  <p:defaultText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CB3C"/>
    <a:srgbClr val="00B001"/>
    <a:srgbClr val="00FF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2" autoAdjust="0"/>
    <p:restoredTop sz="85324" autoAdjust="0"/>
  </p:normalViewPr>
  <p:slideViewPr>
    <p:cSldViewPr snapToGrid="0" snapToObjects="1">
      <p:cViewPr varScale="1">
        <p:scale>
          <a:sx n="72" d="100"/>
          <a:sy n="72" d="100"/>
        </p:scale>
        <p:origin x="-120" y="-336"/>
      </p:cViewPr>
      <p:guideLst>
        <p:guide orient="horz" pos="2412"/>
        <p:guide pos="563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notesMaster" Target="notesMasters/notesMaster1.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C55B3-DF0C-9249-91F2-A3CA756580E9}" type="datetimeFigureOut">
              <a:rPr lang="en-US" smtClean="0"/>
              <a:t>15/08/20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9F25B-9156-7643-A8FA-A3E575B41274}" type="slidenum">
              <a:rPr lang="en-US" smtClean="0"/>
              <a:t>‹#›</a:t>
            </a:fld>
            <a:endParaRPr lang="en-US"/>
          </a:p>
        </p:txBody>
      </p:sp>
    </p:spTree>
    <p:extLst>
      <p:ext uri="{BB962C8B-B14F-4D97-AF65-F5344CB8AC3E}">
        <p14:creationId xmlns:p14="http://schemas.microsoft.com/office/powerpoint/2010/main" val="2814802890"/>
      </p:ext>
    </p:extLst>
  </p:cSld>
  <p:clrMap bg1="lt1" tx1="dk1" bg2="lt2" tx2="dk2" accent1="accent1" accent2="accent2" accent3="accent3" accent4="accent4" accent5="accent5" accent6="accent6" hlink="hlink" folHlink="folHlink"/>
  <p:notesStyle>
    <a:lvl1pPr marL="0" algn="l" defTabSz="457059" rtl="0" eaLnBrk="1" latinLnBrk="0" hangingPunct="1">
      <a:defRPr sz="1200" kern="1200">
        <a:solidFill>
          <a:schemeClr val="tx1"/>
        </a:solidFill>
        <a:latin typeface="+mn-lt"/>
        <a:ea typeface="+mn-ea"/>
        <a:cs typeface="+mn-cs"/>
      </a:defRPr>
    </a:lvl1pPr>
    <a:lvl2pPr marL="457059" algn="l" defTabSz="457059" rtl="0" eaLnBrk="1" latinLnBrk="0" hangingPunct="1">
      <a:defRPr sz="1200" kern="1200">
        <a:solidFill>
          <a:schemeClr val="tx1"/>
        </a:solidFill>
        <a:latin typeface="+mn-lt"/>
        <a:ea typeface="+mn-ea"/>
        <a:cs typeface="+mn-cs"/>
      </a:defRPr>
    </a:lvl2pPr>
    <a:lvl3pPr marL="914118" algn="l" defTabSz="457059" rtl="0" eaLnBrk="1" latinLnBrk="0" hangingPunct="1">
      <a:defRPr sz="1200" kern="1200">
        <a:solidFill>
          <a:schemeClr val="tx1"/>
        </a:solidFill>
        <a:latin typeface="+mn-lt"/>
        <a:ea typeface="+mn-ea"/>
        <a:cs typeface="+mn-cs"/>
      </a:defRPr>
    </a:lvl3pPr>
    <a:lvl4pPr marL="1371180" algn="l" defTabSz="457059" rtl="0" eaLnBrk="1" latinLnBrk="0" hangingPunct="1">
      <a:defRPr sz="1200" kern="1200">
        <a:solidFill>
          <a:schemeClr val="tx1"/>
        </a:solidFill>
        <a:latin typeface="+mn-lt"/>
        <a:ea typeface="+mn-ea"/>
        <a:cs typeface="+mn-cs"/>
      </a:defRPr>
    </a:lvl4pPr>
    <a:lvl5pPr marL="1828239" algn="l" defTabSz="457059" rtl="0" eaLnBrk="1" latinLnBrk="0" hangingPunct="1">
      <a:defRPr sz="1200" kern="1200">
        <a:solidFill>
          <a:schemeClr val="tx1"/>
        </a:solidFill>
        <a:latin typeface="+mn-lt"/>
        <a:ea typeface="+mn-ea"/>
        <a:cs typeface="+mn-cs"/>
      </a:defRPr>
    </a:lvl5pPr>
    <a:lvl6pPr marL="2285298" algn="l" defTabSz="457059" rtl="0" eaLnBrk="1" latinLnBrk="0" hangingPunct="1">
      <a:defRPr sz="1200" kern="1200">
        <a:solidFill>
          <a:schemeClr val="tx1"/>
        </a:solidFill>
        <a:latin typeface="+mn-lt"/>
        <a:ea typeface="+mn-ea"/>
        <a:cs typeface="+mn-cs"/>
      </a:defRPr>
    </a:lvl6pPr>
    <a:lvl7pPr marL="2742360" algn="l" defTabSz="457059" rtl="0" eaLnBrk="1" latinLnBrk="0" hangingPunct="1">
      <a:defRPr sz="1200" kern="1200">
        <a:solidFill>
          <a:schemeClr val="tx1"/>
        </a:solidFill>
        <a:latin typeface="+mn-lt"/>
        <a:ea typeface="+mn-ea"/>
        <a:cs typeface="+mn-cs"/>
      </a:defRPr>
    </a:lvl7pPr>
    <a:lvl8pPr marL="3199416" algn="l" defTabSz="457059" rtl="0" eaLnBrk="1" latinLnBrk="0" hangingPunct="1">
      <a:defRPr sz="1200" kern="1200">
        <a:solidFill>
          <a:schemeClr val="tx1"/>
        </a:solidFill>
        <a:latin typeface="+mn-lt"/>
        <a:ea typeface="+mn-ea"/>
        <a:cs typeface="+mn-cs"/>
      </a:defRPr>
    </a:lvl8pPr>
    <a:lvl9pPr marL="3656478"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Welcome to Victory Sunday</a:t>
            </a:r>
            <a:r>
              <a:rPr lang="en-ZA" dirty="0" smtClean="0">
                <a:latin typeface="Calibri" charset="0"/>
              </a:rPr>
              <a:t>! Let’s start with another Call of Duty</a:t>
            </a:r>
            <a:r>
              <a:rPr lang="en-ZA" baseline="0" dirty="0" smtClean="0">
                <a:latin typeface="Calibri" charset="0"/>
              </a:rPr>
              <a:t> video:</a:t>
            </a:r>
            <a:endParaRPr lang="en-ZA" dirty="0" smtClean="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3. We are Holy</a:t>
            </a: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A50F36-DC8B-0E45-89CA-121BECFCE2E2}" type="slidenum">
              <a:rPr lang="en-ZA">
                <a:latin typeface="Calibri" charset="0"/>
              </a:rPr>
              <a:pPr eaLnBrk="1" hangingPunct="1"/>
              <a:t>10</a:t>
            </a:fld>
            <a:endParaRPr lang="en-ZA">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spent time looking at what baptism is all about.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Why should we be baptised?</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follow Jesus</a:t>
            </a:r>
            <a:r>
              <a:rPr lang="en-Z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example, to obey Jesus</a:t>
            </a:r>
            <a:r>
              <a:rPr lang="en-Z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command and to show you are a believer.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water baptism all about? It illustrates Jesus’ burial and resurrection and my new life as a Christian</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Who should be baptised? Everyone who believes in Jesus!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should we be baptised? As soon as you have believed!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sign up sheets in the room today if you want to consider getting baptised!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0A9F25B-9156-7643-A8FA-A3E575B41274}" type="slidenum">
              <a:rPr lang="en-US" smtClean="0"/>
              <a:t>11</a:t>
            </a:fld>
            <a:endParaRPr lang="en-US"/>
          </a:p>
        </p:txBody>
      </p:sp>
    </p:spTree>
    <p:extLst>
      <p:ext uri="{BB962C8B-B14F-4D97-AF65-F5344CB8AC3E}">
        <p14:creationId xmlns:p14="http://schemas.microsoft.com/office/powerpoint/2010/main" val="1902991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In the next five week we will look at five big issues in our lives: generational curses, relational issues, spiritual errors, sexual sins and addiction.</a:t>
            </a:r>
            <a:endParaRPr lang="en-ZA" sz="1200" kern="1200" dirty="0">
              <a:solidFill>
                <a:schemeClr val="tx1"/>
              </a:solidFill>
              <a:effectLst/>
              <a:latin typeface="+mn-lt"/>
              <a:ea typeface="+mn-ea"/>
              <a:cs typeface="+mn-cs"/>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B4856F-07BB-3A45-80B7-1D7223654AAF}" type="slidenum">
              <a:rPr lang="en-ZA" sz="1200">
                <a:latin typeface="Calibri" charset="0"/>
              </a:rPr>
              <a:pPr eaLnBrk="1" hangingPunct="1"/>
              <a:t>12</a:t>
            </a:fld>
            <a:endParaRPr lang="en-ZA"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38F90B-CFFF-914C-A219-073BB4EE9119}" type="slidenum">
              <a:rPr lang="en-US" sz="1200">
                <a:latin typeface="Calibri" charset="0"/>
              </a:rPr>
              <a:pPr eaLnBrk="1" hangingPunct="1"/>
              <a:t>13</a:t>
            </a:fld>
            <a:endParaRPr lang="en-US" sz="1200">
              <a:latin typeface="Calibri" charset="0"/>
            </a:endParaRPr>
          </a:p>
        </p:txBody>
      </p:sp>
      <p:sp>
        <p:nvSpPr>
          <p:cNvPr id="25603"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sz="1200" kern="1200" dirty="0" smtClean="0">
                <a:solidFill>
                  <a:schemeClr val="tx1"/>
                </a:solidFill>
                <a:effectLst/>
                <a:latin typeface="+mn-lt"/>
                <a:ea typeface="+mn-ea"/>
                <a:cs typeface="+mn-cs"/>
              </a:rPr>
              <a:t>Today we are going to explore the first of five issues that we need victory from: Generational Curses</a:t>
            </a:r>
            <a:r>
              <a:rPr lang="en-US" sz="1200" kern="1200" dirty="0" smtClean="0">
                <a:solidFill>
                  <a:schemeClr val="tx1"/>
                </a:solidFill>
                <a:effectLst/>
                <a:latin typeface="+mn-lt"/>
                <a:ea typeface="+mn-ea"/>
                <a:cs typeface="+mn-cs"/>
              </a:rPr>
              <a:t>.</a:t>
            </a:r>
            <a:r>
              <a:rPr lang="en-ZA" dirty="0" smtClean="0">
                <a:effectLst/>
              </a:rPr>
              <a:t> </a:t>
            </a:r>
            <a:endParaRPr lang="en-US" b="0" dirty="0" smtClean="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How do you like this old car? A vintage old VW Beetle!</a:t>
            </a:r>
            <a:r>
              <a:rPr lang="en-ZA" dirty="0" smtClean="0">
                <a:effectLst/>
              </a:rPr>
              <a:t> </a:t>
            </a:r>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14</a:t>
            </a:fld>
            <a:endParaRPr lang="en-ZA">
              <a:solidFill>
                <a:prstClr val="black"/>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And this new one? A new enhanced Beetle! But they are still both recognizable as Beatles!</a:t>
            </a:r>
            <a:endParaRPr lang="en-ZA"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15</a:t>
            </a:fld>
            <a:endParaRPr lang="en-ZA">
              <a:solidFill>
                <a:prstClr val="black"/>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 photo of 2 generations of VW Beetle – one from 1951 and the other from 2013!</a:t>
            </a:r>
          </a:p>
          <a:p>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16</a:t>
            </a:fld>
            <a:endParaRPr lang="en-ZA">
              <a:solidFill>
                <a:prstClr val="black"/>
              </a:solidFill>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Here are five generations</a:t>
            </a:r>
            <a:r>
              <a:rPr lang="en-US" sz="1200" kern="1200" baseline="0" dirty="0" smtClean="0">
                <a:solidFill>
                  <a:schemeClr val="tx1"/>
                </a:solidFill>
                <a:effectLst/>
                <a:latin typeface="+mn-lt"/>
                <a:ea typeface="+mn-ea"/>
                <a:cs typeface="+mn-cs"/>
              </a:rPr>
              <a:t> of the VW Transporter.</a:t>
            </a:r>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17</a:t>
            </a:fld>
            <a:endParaRPr lang="en-ZA">
              <a:solidFill>
                <a:prstClr val="black"/>
              </a:solidFill>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And here are five generations of the VW</a:t>
            </a:r>
            <a:r>
              <a:rPr lang="en-US" sz="1200" kern="1200" baseline="0" dirty="0" smtClean="0">
                <a:solidFill>
                  <a:schemeClr val="tx1"/>
                </a:solidFill>
                <a:effectLst/>
                <a:latin typeface="+mn-lt"/>
                <a:ea typeface="+mn-ea"/>
                <a:cs typeface="+mn-cs"/>
              </a:rPr>
              <a:t> Golf!</a:t>
            </a:r>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18</a:t>
            </a:fld>
            <a:endParaRPr lang="en-ZA">
              <a:solidFill>
                <a:prstClr val="black"/>
              </a:solidFill>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Believe it or not, here is a</a:t>
            </a:r>
            <a:r>
              <a:rPr lang="en-US" sz="1200" kern="1200" baseline="0" dirty="0" smtClean="0">
                <a:solidFill>
                  <a:schemeClr val="tx1"/>
                </a:solidFill>
                <a:effectLst/>
                <a:latin typeface="+mn-lt"/>
                <a:ea typeface="+mn-ea"/>
                <a:cs typeface="+mn-cs"/>
              </a:rPr>
              <a:t> photo of five living generations of people in the same family!</a:t>
            </a:r>
            <a:endParaRPr lang="en-US" sz="1200" kern="1200" dirty="0" smtClean="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19</a:t>
            </a:fld>
            <a:endParaRPr lang="en-ZA">
              <a:solidFill>
                <a:prstClr val="black"/>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Video:</a:t>
            </a:r>
            <a:r>
              <a:rPr lang="en-ZA" baseline="0" dirty="0" smtClean="0">
                <a:latin typeface="Calibri" charset="0"/>
              </a:rPr>
              <a:t> Call of Duty Vet and Noob. Get it on YouTube at: https://www.youtube.com/watch?v=zuzaxlddWbk</a:t>
            </a:r>
            <a:endParaRPr lang="en-ZA" dirty="0" smtClean="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Here is another one. Notice</a:t>
            </a:r>
            <a:r>
              <a:rPr lang="en-US" sz="1200" kern="1200" baseline="0" dirty="0" smtClean="0">
                <a:solidFill>
                  <a:schemeClr val="tx1"/>
                </a:solidFill>
                <a:effectLst/>
                <a:latin typeface="+mn-lt"/>
                <a:ea typeface="+mn-ea"/>
                <a:cs typeface="+mn-cs"/>
              </a:rPr>
              <a:t> how family likeness is passed on from generation to generation.</a:t>
            </a:r>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20</a:t>
            </a:fld>
            <a:endParaRPr lang="en-ZA">
              <a:solidFill>
                <a:prstClr val="black"/>
              </a:solidFill>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Sin Affects Generations! The scriptures speak of the sins of one generation negatively affecting future generations: </a:t>
            </a:r>
            <a:r>
              <a:rPr lang="en-US" sz="1200" i="1" kern="1200" dirty="0" smtClean="0">
                <a:solidFill>
                  <a:schemeClr val="tx1"/>
                </a:solidFill>
                <a:effectLst/>
                <a:latin typeface="+mn-lt"/>
                <a:ea typeface="+mn-ea"/>
                <a:cs typeface="+mn-cs"/>
              </a:rPr>
              <a:t>You shall not bow down to them or worship them; for I, the LORD your God, am a jealous God, punishing the children for the sin of the fathers to the third and fourth generation of those who hate me. </a:t>
            </a:r>
            <a:r>
              <a:rPr lang="en-US" sz="1200" kern="1200" dirty="0" smtClean="0">
                <a:solidFill>
                  <a:schemeClr val="tx1"/>
                </a:solidFill>
                <a:effectLst/>
                <a:latin typeface="+mn-lt"/>
                <a:ea typeface="+mn-ea"/>
                <a:cs typeface="+mn-cs"/>
              </a:rPr>
              <a:t>(Exodus 20:5). </a:t>
            </a:r>
            <a:r>
              <a:rPr lang="en-US" sz="1200" i="1" kern="1200" dirty="0" smtClean="0">
                <a:solidFill>
                  <a:schemeClr val="tx1"/>
                </a:solidFill>
                <a:effectLst/>
                <a:latin typeface="+mn-lt"/>
                <a:ea typeface="+mn-ea"/>
                <a:cs typeface="+mn-cs"/>
              </a:rPr>
              <a:t>If you do not carefully follow all the words of this law, which are written in this book, and do not revere this glorious and awesome name - the LORD your God - the LORD will send fearful plagues on you and your descendants, harsh and prolonged disasters, and severe and lingering illnesses.</a:t>
            </a:r>
            <a:r>
              <a:rPr lang="en-US" sz="1200" kern="1200" dirty="0" smtClean="0">
                <a:solidFill>
                  <a:schemeClr val="tx1"/>
                </a:solidFill>
                <a:effectLst/>
                <a:latin typeface="+mn-lt"/>
                <a:ea typeface="+mn-ea"/>
                <a:cs typeface="+mn-cs"/>
              </a:rPr>
              <a:t> (Deuteronomy 28:58-59)</a:t>
            </a:r>
            <a:r>
              <a:rPr lang="en-ZA" dirty="0" smtClean="0">
                <a:effectLst/>
              </a:rPr>
              <a:t> </a:t>
            </a:r>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21</a:t>
            </a:fld>
            <a:endParaRPr lang="en-ZA">
              <a:solidFill>
                <a:prstClr val="black"/>
              </a:solidFill>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Sin Runs Through Family Lines: This idea of sin running through family lines is today referred to as an addiction or a disease. What the Bible calls the sin of drunkenness is now called the disease of alcoholism. Far from being mere physical addictions, diseases, or uncontrollable forces of genetics, some sinful patterns that run in family lines can be spiritual in nature.</a:t>
            </a:r>
            <a:endParaRPr lang="en-ZA"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22</a:t>
            </a:fld>
            <a:endParaRPr lang="en-ZA">
              <a:solidFill>
                <a:prstClr val="black"/>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Christians, we should live under the blessing of God,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but sometimes we experience curses!</a:t>
            </a: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23</a:t>
            </a:fld>
            <a:endParaRPr lang="en-ZA">
              <a:solidFill>
                <a:prstClr val="black"/>
              </a:solidFill>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Spiritual blessings and curses share some common characteristics: (1) They are transferred by spoken words, (2) They affect more than just the individual, (3) They are passed from generation to generation and (4) They continue unless they are cancelled.</a:t>
            </a:r>
          </a:p>
          <a:p>
            <a:endParaRPr lang="en-US" sz="1200" kern="1200" dirty="0">
              <a:solidFill>
                <a:schemeClr val="tx1"/>
              </a:solidFill>
              <a:effectLst/>
              <a:latin typeface="+mn-lt"/>
              <a:ea typeface="+mn-ea"/>
              <a:cs typeface="+mn-cs"/>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1E030E3-E38C-8445-B992-6402DD267639}" type="slidenum">
              <a:rPr lang="en-ZA">
                <a:solidFill>
                  <a:prstClr val="black"/>
                </a:solidFill>
                <a:latin typeface="Calibri" charset="0"/>
              </a:rPr>
              <a:pPr eaLnBrk="1" hangingPunct="1"/>
              <a:t>24</a:t>
            </a:fld>
            <a:endParaRPr lang="en-ZA">
              <a:solidFill>
                <a:prstClr val="black"/>
              </a:solidFill>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US" sz="1200" b="1" kern="1200" dirty="0" smtClean="0">
                <a:solidFill>
                  <a:schemeClr val="tx1"/>
                </a:solidFill>
                <a:effectLst/>
                <a:latin typeface="+mn-lt"/>
                <a:ea typeface="+mn-ea"/>
                <a:cs typeface="+mn-cs"/>
              </a:rPr>
              <a:t>What Do Curses</a:t>
            </a:r>
            <a:r>
              <a:rPr lang="en-US" sz="1200" b="1" kern="1200" baseline="0" dirty="0" smtClean="0">
                <a:solidFill>
                  <a:schemeClr val="tx1"/>
                </a:solidFill>
                <a:effectLst/>
                <a:latin typeface="+mn-lt"/>
                <a:ea typeface="+mn-ea"/>
                <a:cs typeface="+mn-cs"/>
              </a:rPr>
              <a:t> Look Like? </a:t>
            </a:r>
            <a:r>
              <a:rPr lang="en-US" sz="1200" kern="1200" dirty="0" smtClean="0">
                <a:solidFill>
                  <a:schemeClr val="tx1"/>
                </a:solidFill>
                <a:effectLst/>
                <a:latin typeface="+mn-lt"/>
                <a:ea typeface="+mn-ea"/>
                <a:cs typeface="+mn-cs"/>
              </a:rPr>
              <a:t>If one or more of the following signs repeatedly show up generation after generation, there is possibly a generational curse at work. </a:t>
            </a:r>
          </a:p>
          <a:p>
            <a:pPr eaLnBrk="1" hangingPunct="1">
              <a:spcBef>
                <a:spcPct val="0"/>
              </a:spcBef>
            </a:pPr>
            <a:endParaRPr lang="en-ZA"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25</a:t>
            </a:fld>
            <a:endParaRPr lang="en-ZA">
              <a:solidFill>
                <a:prstClr val="black"/>
              </a:solidFill>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 Recurring Business Failure or Financial Lack</a:t>
            </a:r>
            <a:endParaRPr lang="en-ZA"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26</a:t>
            </a:fld>
            <a:endParaRPr lang="en-ZA">
              <a:solidFill>
                <a:prstClr val="black"/>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The grain you harvest and the bread you bake will be cursed. You will plant many crops in your fields, but harvest little because locusts will destroy your crops.</a:t>
            </a:r>
            <a:r>
              <a:rPr lang="en-US" sz="1200" kern="1200" dirty="0" smtClean="0">
                <a:solidFill>
                  <a:schemeClr val="tx1"/>
                </a:solidFill>
                <a:effectLst/>
                <a:latin typeface="+mn-lt"/>
                <a:ea typeface="+mn-ea"/>
                <a:cs typeface="+mn-cs"/>
              </a:rPr>
              <a:t> (Deuteronomy 28:17,38)</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6F2AF4F-516F-DD4A-9402-324AB53D5391}" type="slidenum">
              <a:rPr lang="en-ZA">
                <a:solidFill>
                  <a:prstClr val="black"/>
                </a:solidFill>
                <a:latin typeface="Calibri" charset="0"/>
              </a:rPr>
              <a:pPr eaLnBrk="1" hangingPunct="1"/>
              <a:t>27</a:t>
            </a:fld>
            <a:endParaRPr lang="en-ZA">
              <a:solidFill>
                <a:prstClr val="black"/>
              </a:solidFill>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 Ongoing Chronic or Incurable Disease</a:t>
            </a:r>
            <a:endParaRPr lang="en-ZA" dirty="0">
              <a:latin typeface="Calibri" charset="0"/>
            </a:endParaRPr>
          </a:p>
        </p:txBody>
      </p:sp>
      <p:sp>
        <p:nvSpPr>
          <p:cNvPr id="28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191468F-7318-9D41-B45E-84C0DF47393D}" type="slidenum">
              <a:rPr lang="en-ZA">
                <a:solidFill>
                  <a:prstClr val="black"/>
                </a:solidFill>
                <a:latin typeface="Calibri" charset="0"/>
              </a:rPr>
              <a:pPr eaLnBrk="1" hangingPunct="1"/>
              <a:t>28</a:t>
            </a:fld>
            <a:endParaRPr lang="en-ZA">
              <a:solidFill>
                <a:prstClr val="black"/>
              </a:solidFill>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The LORD will strike you with disease, fever, and inflammation. The LORD will afflict your knees and legs with severe boils that can't be cured. </a:t>
            </a:r>
            <a:r>
              <a:rPr lang="en-US" sz="1200" kern="1200" dirty="0" smtClean="0">
                <a:solidFill>
                  <a:schemeClr val="tx1"/>
                </a:solidFill>
                <a:effectLst/>
                <a:latin typeface="+mn-lt"/>
                <a:ea typeface="+mn-ea"/>
                <a:cs typeface="+mn-cs"/>
              </a:rPr>
              <a:t>(Deuteronomy 28:22,35)</a:t>
            </a:r>
            <a:r>
              <a:rPr lang="en-US" dirty="0" smtClean="0">
                <a:effectLst/>
              </a:rPr>
              <a:t> </a:t>
            </a:r>
            <a:endParaRPr lang="en-ZA" dirty="0">
              <a:latin typeface="Calibri" charset="0"/>
            </a:endParaRPr>
          </a:p>
        </p:txBody>
      </p:sp>
      <p:sp>
        <p:nvSpPr>
          <p:cNvPr id="28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191468F-7318-9D41-B45E-84C0DF47393D}" type="slidenum">
              <a:rPr lang="en-ZA">
                <a:solidFill>
                  <a:prstClr val="black"/>
                </a:solidFill>
                <a:latin typeface="Calibri" charset="0"/>
              </a:rPr>
              <a:pPr eaLnBrk="1" hangingPunct="1"/>
              <a:t>29</a:t>
            </a:fld>
            <a:endParaRPr lang="en-ZA">
              <a:solidFill>
                <a:prstClr val="black"/>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In week 1 we explored Preparing for Victory</a:t>
            </a:r>
            <a:r>
              <a:rPr lang="en-US" b="0" dirty="0" smtClean="0">
                <a:latin typeface="Calibri" charset="0"/>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3. Repeated</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Mental Illness</a:t>
            </a:r>
            <a:r>
              <a:rPr lang="en-US" sz="1200" b="1" kern="1200" baseline="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Emotional Dysfunction</a:t>
            </a:r>
            <a:endParaRPr lang="en-ZA" dirty="0">
              <a:latin typeface="Calibri" charset="0"/>
            </a:endParaRP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92D0EF7-B301-AD4D-B613-B408BBF8E19B}" type="slidenum">
              <a:rPr lang="en-ZA">
                <a:solidFill>
                  <a:prstClr val="black"/>
                </a:solidFill>
                <a:latin typeface="Calibri" charset="0"/>
              </a:rPr>
              <a:pPr eaLnBrk="1" hangingPunct="1"/>
              <a:t>30</a:t>
            </a:fld>
            <a:endParaRPr lang="en-ZA">
              <a:solidFill>
                <a:prstClr val="black"/>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The LORD will send you curses, panic, and frustration in everything you do. The LORD will strike you with madness, blindness, and panic. </a:t>
            </a:r>
            <a:r>
              <a:rPr lang="en-US" sz="1200" kern="1200" dirty="0" smtClean="0">
                <a:solidFill>
                  <a:schemeClr val="tx1"/>
                </a:solidFill>
                <a:effectLst/>
                <a:latin typeface="+mn-lt"/>
                <a:ea typeface="+mn-ea"/>
                <a:cs typeface="+mn-cs"/>
              </a:rPr>
              <a:t>(Deuteronomy 28:20,28)</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92D0EF7-B301-AD4D-B613-B408BBF8E19B}" type="slidenum">
              <a:rPr lang="en-ZA">
                <a:solidFill>
                  <a:prstClr val="black"/>
                </a:solidFill>
                <a:latin typeface="Calibri" charset="0"/>
              </a:rPr>
              <a:pPr eaLnBrk="1" hangingPunct="1"/>
              <a:t>31</a:t>
            </a:fld>
            <a:endParaRPr lang="en-ZA">
              <a:solidFill>
                <a:prstClr val="black"/>
              </a:solidFill>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4. Recurring Tough Pregnancy, Miscarriage or Barrenness</a:t>
            </a:r>
            <a:endParaRPr lang="en-ZA" dirty="0">
              <a:latin typeface="Calibri" charset="0"/>
            </a:endParaRPr>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416B74B-3F6D-8143-A720-DC9E3C60D809}" type="slidenum">
              <a:rPr lang="en-ZA">
                <a:solidFill>
                  <a:prstClr val="black"/>
                </a:solidFill>
                <a:latin typeface="Calibri" charset="0"/>
              </a:rPr>
              <a:pPr eaLnBrk="1" hangingPunct="1"/>
              <a:t>32</a:t>
            </a:fld>
            <a:endParaRPr lang="en-ZA">
              <a:solidFill>
                <a:prstClr val="black"/>
              </a:solidFill>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You will be cursed. You will have few children. Your land will have few crops. Your cattle will be cursed with few calves, and your flocks will have few lambs and kids.</a:t>
            </a:r>
            <a:r>
              <a:rPr lang="en-US" sz="1200" kern="1200" dirty="0" smtClean="0">
                <a:solidFill>
                  <a:schemeClr val="tx1"/>
                </a:solidFill>
                <a:effectLst/>
                <a:latin typeface="+mn-lt"/>
                <a:ea typeface="+mn-ea"/>
                <a:cs typeface="+mn-cs"/>
              </a:rPr>
              <a:t> (Deuteronomy 28:18)</a:t>
            </a:r>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416B74B-3F6D-8143-A720-DC9E3C60D809}" type="slidenum">
              <a:rPr lang="en-ZA">
                <a:solidFill>
                  <a:prstClr val="black"/>
                </a:solidFill>
                <a:latin typeface="Calibri" charset="0"/>
              </a:rPr>
              <a:pPr eaLnBrk="1" hangingPunct="1"/>
              <a:t>33</a:t>
            </a:fld>
            <a:endParaRPr lang="en-ZA">
              <a:solidFill>
                <a:prstClr val="black"/>
              </a:solidFill>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5. Repeated Failure or Oppression</a:t>
            </a:r>
            <a:endParaRPr lang="en-ZA" dirty="0">
              <a:latin typeface="Calibri" charset="0"/>
            </a:endParaRP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3265516-985E-8844-887B-4A3C2E2EEB37}" type="slidenum">
              <a:rPr lang="en-ZA">
                <a:solidFill>
                  <a:prstClr val="black"/>
                </a:solidFill>
                <a:latin typeface="Calibri" charset="0"/>
              </a:rPr>
              <a:pPr eaLnBrk="1" hangingPunct="1"/>
              <a:t>34</a:t>
            </a:fld>
            <a:endParaRPr lang="en-ZA">
              <a:solidFill>
                <a:prstClr val="black"/>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You won't be successful in anything you do. As long as you live, you will be oppressed and robbed with no one to rescue you. People you never knew will eat what your land and your hard work have produced. As long as you live, you will know nothing but oppression and abuse. </a:t>
            </a:r>
            <a:r>
              <a:rPr lang="en-US" sz="1200" kern="1200" dirty="0" smtClean="0">
                <a:solidFill>
                  <a:schemeClr val="tx1"/>
                </a:solidFill>
                <a:effectLst/>
                <a:latin typeface="+mn-lt"/>
                <a:ea typeface="+mn-ea"/>
                <a:cs typeface="+mn-cs"/>
              </a:rPr>
              <a:t>(Deuteronomy 28:29,33)</a:t>
            </a: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3265516-985E-8844-887B-4A3C2E2EEB37}" type="slidenum">
              <a:rPr lang="en-ZA">
                <a:solidFill>
                  <a:prstClr val="black"/>
                </a:solidFill>
                <a:latin typeface="Calibri" charset="0"/>
              </a:rPr>
              <a:pPr eaLnBrk="1" hangingPunct="1"/>
              <a:t>35</a:t>
            </a:fld>
            <a:endParaRPr lang="en-ZA">
              <a:solidFill>
                <a:prstClr val="black"/>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6. Frequent Disunity and Calamity in the Home</a:t>
            </a:r>
            <a:endParaRPr lang="en-ZA" dirty="0">
              <a:latin typeface="Calibri" charset="0"/>
            </a:endParaRP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F386095-9CA1-FE48-BBC5-E4EFDBF96B43}" type="slidenum">
              <a:rPr lang="en-ZA">
                <a:solidFill>
                  <a:prstClr val="black"/>
                </a:solidFill>
                <a:latin typeface="Calibri" charset="0"/>
              </a:rPr>
              <a:pPr eaLnBrk="1" hangingPunct="1"/>
              <a:t>36</a:t>
            </a:fld>
            <a:endParaRPr lang="en-ZA">
              <a:solidFill>
                <a:prstClr val="black"/>
              </a:solidFill>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i="1" kern="1200" dirty="0" smtClean="0">
                <a:solidFill>
                  <a:schemeClr val="tx1"/>
                </a:solidFill>
                <a:effectLst/>
                <a:latin typeface="+mn-lt"/>
                <a:ea typeface="+mn-ea"/>
                <a:cs typeface="+mn-cs"/>
              </a:rPr>
              <a:t>You will be engaged to a woman, but another man will have sex with her. You will build a house, but you won't live in it. You will plant a vineyard, but you won't enjoy the grapes. </a:t>
            </a:r>
            <a:r>
              <a:rPr lang="en-US" sz="1200" kern="1200" dirty="0" smtClean="0">
                <a:solidFill>
                  <a:schemeClr val="tx1"/>
                </a:solidFill>
                <a:effectLst/>
                <a:latin typeface="+mn-lt"/>
                <a:ea typeface="+mn-ea"/>
                <a:cs typeface="+mn-cs"/>
              </a:rPr>
              <a:t>(Deuteronomy 28:30)</a:t>
            </a: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F386095-9CA1-FE48-BBC5-E4EFDBF96B43}" type="slidenum">
              <a:rPr lang="en-ZA">
                <a:solidFill>
                  <a:prstClr val="black"/>
                </a:solidFill>
                <a:latin typeface="Calibri" charset="0"/>
              </a:rPr>
              <a:pPr eaLnBrk="1" hangingPunct="1"/>
              <a:t>37</a:t>
            </a:fld>
            <a:endParaRPr lang="en-ZA">
              <a:solidFill>
                <a:prstClr val="black"/>
              </a:solidFill>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b="1" kern="1200" dirty="0" smtClean="0">
                <a:solidFill>
                  <a:schemeClr val="tx1"/>
                </a:solidFill>
                <a:effectLst/>
                <a:latin typeface="+mn-lt"/>
                <a:ea typeface="+mn-ea"/>
                <a:cs typeface="+mn-cs"/>
              </a:rPr>
              <a:t>Where Do Curses Come From?</a:t>
            </a:r>
            <a:r>
              <a:rPr lang="en-ZA"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According to the Bible there are seven causes of curses:</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A1620F5-9784-6540-A2E7-9BF553D6AD40}" type="slidenum">
              <a:rPr lang="en-ZA">
                <a:solidFill>
                  <a:prstClr val="black"/>
                </a:solidFill>
                <a:latin typeface="Calibri" charset="0"/>
              </a:rPr>
              <a:pPr eaLnBrk="1" hangingPunct="1"/>
              <a:t>38</a:t>
            </a:fld>
            <a:endParaRPr lang="en-ZA">
              <a:solidFill>
                <a:prstClr val="black"/>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defTabSz="914400">
              <a:lnSpc>
                <a:spcPct val="80000"/>
              </a:lnSpc>
              <a:defRPr/>
            </a:pPr>
            <a:r>
              <a:rPr lang="en-US" sz="1200" b="1" kern="1200" dirty="0" smtClean="0">
                <a:solidFill>
                  <a:schemeClr val="tx1"/>
                </a:solidFill>
                <a:effectLst/>
                <a:latin typeface="+mn-lt"/>
                <a:ea typeface="+mn-ea"/>
                <a:cs typeface="+mn-cs"/>
              </a:rPr>
              <a:t>1. idolatry or False Worship.</a:t>
            </a:r>
            <a:r>
              <a:rPr lang="en-US" sz="1200" b="1" kern="1200" baseline="0" dirty="0" smtClean="0">
                <a:solidFill>
                  <a:schemeClr val="tx1"/>
                </a:solidFill>
                <a:effectLst/>
                <a:latin typeface="+mn-lt"/>
                <a:ea typeface="+mn-ea"/>
                <a:cs typeface="+mn-cs"/>
              </a:rPr>
              <a:t> </a:t>
            </a:r>
            <a:r>
              <a:rPr lang="en-ZA" sz="1200" i="1" dirty="0" smtClean="0">
                <a:solidFill>
                  <a:srgbClr val="FFFFFF"/>
                </a:solidFill>
                <a:effectLst>
                  <a:glow rad="101600">
                    <a:schemeClr val="bg1">
                      <a:alpha val="92000"/>
                    </a:schemeClr>
                  </a:glow>
                </a:effectLst>
                <a:latin typeface="After Disaster"/>
                <a:ea typeface="Geneva" charset="0"/>
                <a:cs typeface="After Disaster"/>
              </a:rPr>
              <a:t>Never make your own carved idols or statues that represent any creature in the sky, on the earth, or in the water. Never worship them or serve them, because I, the LORD your God, am a God who does not tolerate rivals</a:t>
            </a:r>
            <a:r>
              <a:rPr lang="en-ZA" sz="1200" dirty="0" smtClean="0">
                <a:solidFill>
                  <a:srgbClr val="FFFFFF"/>
                </a:solidFill>
                <a:effectLst>
                  <a:glow rad="101600">
                    <a:schemeClr val="bg1">
                      <a:alpha val="92000"/>
                    </a:schemeClr>
                  </a:glow>
                </a:effectLst>
                <a:latin typeface="After Disaster"/>
                <a:ea typeface="Geneva" charset="0"/>
                <a:cs typeface="After Disaster"/>
              </a:rPr>
              <a:t>. (</a:t>
            </a:r>
            <a:r>
              <a:rPr lang="en-US" sz="1200" dirty="0" smtClean="0">
                <a:solidFill>
                  <a:srgbClr val="FFFFFF"/>
                </a:solidFill>
                <a:effectLst>
                  <a:glow rad="101600">
                    <a:schemeClr val="bg1">
                      <a:alpha val="92000"/>
                    </a:schemeClr>
                  </a:glow>
                </a:effectLst>
                <a:latin typeface="After Disaster"/>
                <a:ea typeface="Geneva" charset="0"/>
                <a:cs typeface="After Disaster"/>
              </a:rPr>
              <a:t>Deuteronomy 5:8-9)</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39</a:t>
            </a:fld>
            <a:endParaRPr lang="en-ZA">
              <a:solidFill>
                <a:prstClr val="black"/>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4</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In week 2 we looked at look at how Transformation happens.</a:t>
            </a:r>
            <a:endParaRPr lang="en-US" b="0" dirty="0" smtClean="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 </a:t>
            </a:r>
            <a:r>
              <a:rPr lang="en-US" sz="1200" b="1" kern="1200" dirty="0" err="1" smtClean="0">
                <a:solidFill>
                  <a:schemeClr val="tx1"/>
                </a:solidFill>
                <a:effectLst/>
                <a:latin typeface="+mn-lt"/>
                <a:ea typeface="+mn-ea"/>
                <a:cs typeface="+mn-cs"/>
              </a:rPr>
              <a:t>Dishonouring</a:t>
            </a:r>
            <a:r>
              <a:rPr lang="en-US" sz="1200" b="1" kern="1200" dirty="0" smtClean="0">
                <a:solidFill>
                  <a:schemeClr val="tx1"/>
                </a:solidFill>
                <a:effectLst/>
                <a:latin typeface="+mn-lt"/>
                <a:ea typeface="+mn-ea"/>
                <a:cs typeface="+mn-cs"/>
              </a:rPr>
              <a:t> Parents.</a:t>
            </a:r>
            <a:r>
              <a:rPr lang="en-US" sz="1200" b="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Cursed is the person who dishonors his father or his mother.</a:t>
            </a:r>
            <a:r>
              <a:rPr lang="en-US" sz="1200" kern="1200" dirty="0" smtClean="0">
                <a:solidFill>
                  <a:schemeClr val="tx1"/>
                </a:solidFill>
                <a:effectLst/>
                <a:latin typeface="+mn-lt"/>
                <a:ea typeface="+mn-ea"/>
                <a:cs typeface="+mn-cs"/>
              </a:rPr>
              <a:t> (Deuteronomy 27:16</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348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FFBBDE2-4363-EA42-9746-48E0EE1D0894}" type="slidenum">
              <a:rPr lang="en-ZA">
                <a:solidFill>
                  <a:prstClr val="black"/>
                </a:solidFill>
                <a:latin typeface="Calibri" charset="0"/>
              </a:rPr>
              <a:pPr eaLnBrk="1" hangingPunct="1"/>
              <a:t>40</a:t>
            </a:fld>
            <a:endParaRPr lang="en-ZA">
              <a:solidFill>
                <a:prstClr val="black"/>
              </a:solidFill>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3. </a:t>
            </a:r>
            <a:r>
              <a:rPr lang="en-US" sz="1200" b="1" i="0" kern="1200" dirty="0" smtClean="0">
                <a:solidFill>
                  <a:schemeClr val="tx1"/>
                </a:solidFill>
                <a:effectLst/>
                <a:latin typeface="+mn-lt"/>
                <a:ea typeface="+mn-ea"/>
                <a:cs typeface="+mn-cs"/>
              </a:rPr>
              <a:t>Injustice</a:t>
            </a:r>
            <a:r>
              <a:rPr lang="en-US" sz="1200" b="1" i="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or Violence. </a:t>
            </a:r>
            <a:r>
              <a:rPr lang="en-US" sz="1200" i="1" kern="1200" dirty="0" smtClean="0">
                <a:solidFill>
                  <a:schemeClr val="tx1"/>
                </a:solidFill>
                <a:effectLst/>
                <a:latin typeface="+mn-lt"/>
                <a:ea typeface="+mn-ea"/>
                <a:cs typeface="+mn-cs"/>
              </a:rPr>
              <a:t>Cursed is the person who withholds justice from the alien, the fatherless or the widow. Cursed is the person who kills his neighbor secretly. </a:t>
            </a:r>
            <a:r>
              <a:rPr lang="en-US" sz="1200" kern="1200" dirty="0" smtClean="0">
                <a:solidFill>
                  <a:schemeClr val="tx1"/>
                </a:solidFill>
                <a:effectLst/>
                <a:latin typeface="+mn-lt"/>
                <a:ea typeface="+mn-ea"/>
                <a:cs typeface="+mn-cs"/>
              </a:rPr>
              <a:t>(Deuteronomy 27</a:t>
            </a:r>
            <a:r>
              <a:rPr lang="en-US" sz="1200" kern="1200" dirty="0" smtClean="0">
                <a:solidFill>
                  <a:schemeClr val="tx1"/>
                </a:solidFill>
                <a:effectLst/>
                <a:latin typeface="+mn-lt"/>
                <a:ea typeface="+mn-ea"/>
                <a:cs typeface="+mn-cs"/>
              </a:rPr>
              <a:t>:19,24)</a:t>
            </a:r>
            <a:endParaRPr lang="en-US" sz="1200" kern="1200" dirty="0" smtClean="0">
              <a:solidFill>
                <a:schemeClr val="tx1"/>
              </a:solidFill>
              <a:effectLst/>
              <a:latin typeface="+mn-lt"/>
              <a:ea typeface="+mn-ea"/>
              <a:cs typeface="+mn-cs"/>
            </a:endParaRPr>
          </a:p>
          <a:p>
            <a:pPr eaLnBrk="1" hangingPunct="1">
              <a:spcBef>
                <a:spcPct val="0"/>
              </a:spcBef>
            </a:pPr>
            <a:endParaRPr lang="en-ZA" dirty="0">
              <a:latin typeface="Calibri" charset="0"/>
            </a:endParaRPr>
          </a:p>
        </p:txBody>
      </p:sp>
      <p:sp>
        <p:nvSpPr>
          <p:cNvPr id="358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DB060E1-1A38-3F41-AB01-3746D4F02819}" type="slidenum">
              <a:rPr lang="en-ZA">
                <a:solidFill>
                  <a:prstClr val="black"/>
                </a:solidFill>
                <a:latin typeface="Calibri" charset="0"/>
              </a:rPr>
              <a:pPr eaLnBrk="1" hangingPunct="1"/>
              <a:t>41</a:t>
            </a:fld>
            <a:endParaRPr lang="en-ZA">
              <a:solidFill>
                <a:prstClr val="black"/>
              </a:solidFill>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4. Spoken Curses. </a:t>
            </a:r>
            <a:r>
              <a:rPr lang="en-US" sz="1200" i="1" kern="1200" dirty="0" smtClean="0">
                <a:solidFill>
                  <a:schemeClr val="tx1"/>
                </a:solidFill>
                <a:effectLst/>
                <a:latin typeface="+mn-lt"/>
                <a:ea typeface="+mn-ea"/>
                <a:cs typeface="+mn-cs"/>
              </a:rPr>
              <a:t>He loved to put curses on others, so he, too, was cursed. He did not like to bless others, so he never received a blessing.  He wore cursing as though it were clothing, so cursing entered his body like water and his bones like oil.</a:t>
            </a:r>
            <a:r>
              <a:rPr lang="en-US" sz="1200" kern="1200" dirty="0" smtClean="0">
                <a:solidFill>
                  <a:schemeClr val="tx1"/>
                </a:solidFill>
                <a:effectLst/>
                <a:latin typeface="+mn-lt"/>
                <a:ea typeface="+mn-ea"/>
                <a:cs typeface="+mn-cs"/>
              </a:rPr>
              <a:t> (Psalm 109:17</a:t>
            </a:r>
            <a:r>
              <a:rPr lang="en-US" sz="1200" kern="1200" dirty="0" smtClean="0">
                <a:solidFill>
                  <a:schemeClr val="tx1"/>
                </a:solidFill>
                <a:effectLst/>
                <a:latin typeface="+mn-lt"/>
                <a:ea typeface="+mn-ea"/>
                <a:cs typeface="+mn-cs"/>
              </a:rPr>
              <a:t>-18)</a:t>
            </a:r>
            <a:endParaRPr lang="en-US" sz="1200" kern="1200" dirty="0" smtClean="0">
              <a:solidFill>
                <a:schemeClr val="tx1"/>
              </a:solidFill>
              <a:effectLst/>
              <a:latin typeface="+mn-lt"/>
              <a:ea typeface="+mn-ea"/>
              <a:cs typeface="+mn-cs"/>
            </a:endParaRPr>
          </a:p>
        </p:txBody>
      </p:sp>
      <p:sp>
        <p:nvSpPr>
          <p:cNvPr id="368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1B0E4C2-C4BE-0C41-A39B-F390AEF300E4}" type="slidenum">
              <a:rPr lang="en-ZA">
                <a:solidFill>
                  <a:prstClr val="black"/>
                </a:solidFill>
                <a:latin typeface="Calibri" charset="0"/>
              </a:rPr>
              <a:pPr eaLnBrk="1" hangingPunct="1"/>
              <a:t>42</a:t>
            </a:fld>
            <a:endParaRPr lang="en-ZA">
              <a:solidFill>
                <a:prstClr val="black"/>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5. Immorality</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or Incest. </a:t>
            </a:r>
            <a:r>
              <a:rPr lang="en-US" sz="1200" i="1" kern="1200" dirty="0" smtClean="0">
                <a:solidFill>
                  <a:schemeClr val="tx1"/>
                </a:solidFill>
                <a:effectLst/>
                <a:latin typeface="+mn-lt"/>
                <a:ea typeface="+mn-ea"/>
                <a:cs typeface="+mn-cs"/>
              </a:rPr>
              <a:t>Whoever has sexual intercourse with his sister, his father's daughter, or his mother's daughter will be cursed. Whoever has sexual intercourse with his mother-in-law will be curse. </a:t>
            </a:r>
            <a:r>
              <a:rPr lang="en-US" sz="1200" kern="1200" dirty="0" smtClean="0">
                <a:solidFill>
                  <a:schemeClr val="tx1"/>
                </a:solidFill>
                <a:effectLst/>
                <a:latin typeface="+mn-lt"/>
                <a:ea typeface="+mn-ea"/>
                <a:cs typeface="+mn-cs"/>
              </a:rPr>
              <a:t>(Deuteronomy 27:21-23)</a:t>
            </a:r>
          </a:p>
          <a:p>
            <a:pPr eaLnBrk="1" hangingPunct="1">
              <a:spcBef>
                <a:spcPct val="0"/>
              </a:spcBef>
            </a:pPr>
            <a:endParaRPr lang="en-ZA" dirty="0">
              <a:latin typeface="Calibri" charset="0"/>
            </a:endParaRPr>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65730B7-814A-414C-8AD1-A881A5EE7023}" type="slidenum">
              <a:rPr lang="en-ZA">
                <a:solidFill>
                  <a:prstClr val="black"/>
                </a:solidFill>
                <a:latin typeface="Calibri" charset="0"/>
              </a:rPr>
              <a:pPr eaLnBrk="1" hangingPunct="1"/>
              <a:t>43</a:t>
            </a:fld>
            <a:endParaRPr lang="en-ZA">
              <a:solidFill>
                <a:prstClr val="black"/>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defTabSz="914400" eaLnBrk="1" fontAlgn="base" hangingPunct="1">
              <a:lnSpc>
                <a:spcPct val="80000"/>
              </a:lnSpc>
              <a:spcBef>
                <a:spcPct val="0"/>
              </a:spcBef>
              <a:spcAft>
                <a:spcPct val="0"/>
              </a:spcAft>
            </a:pPr>
            <a:r>
              <a:rPr lang="en-US" sz="1200" b="1" kern="1200" dirty="0" smtClean="0">
                <a:solidFill>
                  <a:schemeClr val="tx1"/>
                </a:solidFill>
                <a:effectLst/>
                <a:latin typeface="+mn-lt"/>
                <a:ea typeface="+mn-ea"/>
                <a:cs typeface="+mn-cs"/>
              </a:rPr>
              <a:t>6. Illegitimacy. </a:t>
            </a:r>
            <a:r>
              <a:rPr lang="en-ZA" sz="1200" i="1" dirty="0" smtClean="0">
                <a:solidFill>
                  <a:srgbClr val="FFFFFF"/>
                </a:solidFill>
                <a:effectLst>
                  <a:glow rad="101600">
                    <a:schemeClr val="bg1">
                      <a:alpha val="92000"/>
                    </a:schemeClr>
                  </a:glow>
                </a:effectLst>
                <a:latin typeface="After Disaster"/>
                <a:cs typeface="After Disaster"/>
              </a:rPr>
              <a:t>No one born of a forbidden marriage nor any of his descendants may enter the LORD’s assembly, even down to the tenth generation! </a:t>
            </a:r>
            <a:r>
              <a:rPr lang="en-ZA" sz="1200" dirty="0" smtClean="0">
                <a:solidFill>
                  <a:srgbClr val="FFFFFF"/>
                </a:solidFill>
                <a:effectLst>
                  <a:glow rad="101600">
                    <a:schemeClr val="bg1">
                      <a:alpha val="92000"/>
                    </a:schemeClr>
                  </a:glow>
                </a:effectLst>
                <a:latin typeface="After Disaster"/>
                <a:cs typeface="After Disaster"/>
              </a:rPr>
              <a:t>(Deuteronomy 23:2)</a:t>
            </a:r>
            <a:endParaRPr lang="en-ZA" sz="1200" dirty="0">
              <a:solidFill>
                <a:srgbClr val="FFFFFF"/>
              </a:solidFill>
              <a:effectLst>
                <a:glow rad="101600">
                  <a:schemeClr val="bg1">
                    <a:alpha val="92000"/>
                  </a:schemeClr>
                </a:glow>
              </a:effectLst>
              <a:latin typeface="After Disaster"/>
              <a:cs typeface="After Disaster"/>
            </a:endParaRPr>
          </a:p>
        </p:txBody>
      </p:sp>
      <p:sp>
        <p:nvSpPr>
          <p:cNvPr id="399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4E54E4C-5832-F244-887E-C0DEC8F72FA9}" type="slidenum">
              <a:rPr lang="en-ZA">
                <a:solidFill>
                  <a:prstClr val="black"/>
                </a:solidFill>
                <a:latin typeface="Calibri" charset="0"/>
              </a:rPr>
              <a:pPr eaLnBrk="1" hangingPunct="1"/>
              <a:t>44</a:t>
            </a:fld>
            <a:endParaRPr lang="en-ZA">
              <a:solidFill>
                <a:prstClr val="black"/>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defTabSz="914400" eaLnBrk="1" fontAlgn="base" hangingPunct="1">
              <a:lnSpc>
                <a:spcPct val="80000"/>
              </a:lnSpc>
              <a:spcBef>
                <a:spcPct val="0"/>
              </a:spcBef>
              <a:spcAft>
                <a:spcPct val="0"/>
              </a:spcAft>
            </a:pPr>
            <a:r>
              <a:rPr lang="en-US" sz="1200" b="1" kern="1200" dirty="0" smtClean="0">
                <a:solidFill>
                  <a:schemeClr val="tx1"/>
                </a:solidFill>
                <a:effectLst/>
                <a:latin typeface="+mn-lt"/>
                <a:ea typeface="+mn-ea"/>
                <a:cs typeface="+mn-cs"/>
              </a:rPr>
              <a:t>7. Robbing</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God. </a:t>
            </a:r>
            <a:r>
              <a:rPr lang="en-ZA" sz="1200" dirty="0" smtClean="0">
                <a:solidFill>
                  <a:srgbClr val="FFFFFF"/>
                </a:solidFill>
                <a:effectLst>
                  <a:glow rad="101600">
                    <a:schemeClr val="bg1">
                      <a:alpha val="92000"/>
                    </a:schemeClr>
                  </a:glow>
                </a:effectLst>
                <a:latin typeface="After Disaster"/>
                <a:cs typeface="After Disaster"/>
              </a:rPr>
              <a:t>You are cheating me when you don't bring a tenth of your income to the storehouse. So a curse is on you because the nation is cheating me. (Malachi </a:t>
            </a:r>
            <a:r>
              <a:rPr lang="en-US" sz="1200" dirty="0" smtClean="0">
                <a:solidFill>
                  <a:srgbClr val="FFFFFF"/>
                </a:solidFill>
                <a:effectLst>
                  <a:glow rad="101600">
                    <a:schemeClr val="bg1">
                      <a:alpha val="92000"/>
                    </a:schemeClr>
                  </a:glow>
                </a:effectLst>
                <a:latin typeface="After Disaster"/>
                <a:cs typeface="After Disaster"/>
              </a:rPr>
              <a:t>3:8-9)</a:t>
            </a:r>
            <a:endParaRPr lang="en-ZA" sz="1200" dirty="0" smtClean="0">
              <a:solidFill>
                <a:srgbClr val="FFFFFF"/>
              </a:solidFill>
              <a:effectLst>
                <a:glow rad="101600">
                  <a:schemeClr val="bg1">
                    <a:alpha val="92000"/>
                  </a:schemeClr>
                </a:glow>
              </a:effectLst>
              <a:latin typeface="After Disaster"/>
              <a:cs typeface="After Disaster"/>
            </a:endParaRPr>
          </a:p>
        </p:txBody>
      </p:sp>
      <p:sp>
        <p:nvSpPr>
          <p:cNvPr id="389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CEB24C6-8835-1D4C-84D3-10F3B1BA926A}" type="slidenum">
              <a:rPr lang="en-ZA">
                <a:solidFill>
                  <a:prstClr val="black"/>
                </a:solidFill>
                <a:latin typeface="Calibri" charset="0"/>
              </a:rPr>
              <a:pPr eaLnBrk="1" hangingPunct="1"/>
              <a:t>45</a:t>
            </a:fld>
            <a:endParaRPr lang="en-ZA">
              <a:solidFill>
                <a:prstClr val="black"/>
              </a:solidFill>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Do you remember we spoke about the cross of Jesus</a:t>
            </a:r>
            <a:r>
              <a:rPr lang="en-US" sz="1200" b="0" kern="1200" baseline="0" dirty="0" smtClean="0">
                <a:solidFill>
                  <a:schemeClr val="tx1"/>
                </a:solidFill>
                <a:effectLst/>
                <a:latin typeface="+mn-lt"/>
                <a:ea typeface="+mn-ea"/>
                <a:cs typeface="+mn-cs"/>
              </a:rPr>
              <a:t> two weeks ago? Well the cross is the key to gaining freedom from curses!</a:t>
            </a:r>
            <a:endParaRPr lang="en-US" sz="1200" b="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46</a:t>
            </a:fld>
            <a:endParaRPr lang="en-ZA">
              <a:solidFill>
                <a:prstClr val="black"/>
              </a:solidFill>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Through the cross we are: (1)</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Redeemed: </a:t>
            </a:r>
            <a:r>
              <a:rPr lang="en-US" sz="1200" i="1" kern="1200" dirty="0" smtClean="0">
                <a:solidFill>
                  <a:schemeClr val="tx1"/>
                </a:solidFill>
                <a:effectLst/>
                <a:latin typeface="+mn-lt"/>
                <a:ea typeface="+mn-ea"/>
                <a:cs typeface="+mn-cs"/>
              </a:rPr>
              <a:t>Christ redeemed us from the curse of the law by becoming a curse for us.</a:t>
            </a:r>
            <a:r>
              <a:rPr lang="en-US" sz="1200" kern="1200" dirty="0" smtClean="0">
                <a:solidFill>
                  <a:schemeClr val="tx1"/>
                </a:solidFill>
                <a:effectLst/>
                <a:latin typeface="+mn-lt"/>
                <a:ea typeface="+mn-ea"/>
                <a:cs typeface="+mn-cs"/>
              </a:rPr>
              <a:t> (Galatians 3:13)</a:t>
            </a:r>
            <a:r>
              <a:rPr lang="en-US" sz="1200" kern="1200" baseline="0" dirty="0" smtClean="0">
                <a:solidFill>
                  <a:schemeClr val="tx1"/>
                </a:solidFill>
                <a:effectLst/>
                <a:latin typeface="+mn-lt"/>
                <a:ea typeface="+mn-ea"/>
                <a:cs typeface="+mn-cs"/>
              </a:rPr>
              <a:t> and (2)</a:t>
            </a:r>
            <a:r>
              <a:rPr lang="en-US" sz="1200" kern="1200" dirty="0" smtClean="0">
                <a:solidFill>
                  <a:schemeClr val="tx1"/>
                </a:solidFill>
                <a:effectLst/>
                <a:latin typeface="+mn-lt"/>
                <a:ea typeface="+mn-ea"/>
                <a:cs typeface="+mn-cs"/>
              </a:rPr>
              <a:t> Blessed: </a:t>
            </a:r>
            <a:r>
              <a:rPr lang="en-US" sz="1200" i="1" kern="1200" dirty="0" smtClean="0">
                <a:solidFill>
                  <a:schemeClr val="tx1"/>
                </a:solidFill>
                <a:effectLst/>
                <a:latin typeface="+mn-lt"/>
                <a:ea typeface="+mn-ea"/>
                <a:cs typeface="+mn-cs"/>
              </a:rPr>
              <a:t>Christ paid the price so that the blessing promised to Abraham would come to us. </a:t>
            </a:r>
            <a:r>
              <a:rPr lang="en-US" sz="1200" kern="1200" dirty="0" smtClean="0">
                <a:solidFill>
                  <a:schemeClr val="tx1"/>
                </a:solidFill>
                <a:effectLst/>
                <a:latin typeface="+mn-lt"/>
                <a:ea typeface="+mn-ea"/>
                <a:cs typeface="+mn-cs"/>
              </a:rPr>
              <a:t>(Galatians 3:14)</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47</a:t>
            </a:fld>
            <a:endParaRPr lang="en-ZA">
              <a:solidFill>
                <a:prstClr val="black"/>
              </a:solidFill>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You Can Choose! </a:t>
            </a:r>
            <a:r>
              <a:rPr lang="en-US" sz="1200" kern="1200" dirty="0" smtClean="0">
                <a:solidFill>
                  <a:schemeClr val="tx1"/>
                </a:solidFill>
                <a:effectLst/>
                <a:latin typeface="+mn-lt"/>
                <a:ea typeface="+mn-ea"/>
                <a:cs typeface="+mn-cs"/>
              </a:rPr>
              <a:t>We have a choice to make: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Life or death, Blessings or curses. God has offered us his blessing and is waiting for us to claim it by faith. </a:t>
            </a:r>
            <a:r>
              <a:rPr lang="en-US" sz="1200" i="1" kern="1200" dirty="0" smtClean="0">
                <a:solidFill>
                  <a:schemeClr val="tx1"/>
                </a:solidFill>
                <a:effectLst/>
                <a:latin typeface="+mn-lt"/>
                <a:ea typeface="+mn-ea"/>
                <a:cs typeface="+mn-cs"/>
              </a:rPr>
              <a:t>I have set before you life and death, blessings and curses. Now choose life, so that you and your children may live and that you may love the LORD your God, listen to his voice, and hold fast to him. </a:t>
            </a:r>
            <a:r>
              <a:rPr lang="en-US" sz="1200" kern="1200" dirty="0" smtClean="0">
                <a:solidFill>
                  <a:schemeClr val="tx1"/>
                </a:solidFill>
                <a:effectLst/>
                <a:latin typeface="+mn-lt"/>
                <a:ea typeface="+mn-ea"/>
                <a:cs typeface="+mn-cs"/>
              </a:rPr>
              <a:t>(Deuteronomy 30:19-20).</a:t>
            </a:r>
            <a:endParaRPr lang="en-US"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48</a:t>
            </a:fld>
            <a:endParaRPr lang="en-ZA">
              <a:solidFill>
                <a:prstClr val="black"/>
              </a:solidFill>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The Personal Profile:</a:t>
            </a:r>
            <a:r>
              <a:rPr lang="en-US" sz="1200" kern="1200" dirty="0" smtClean="0">
                <a:solidFill>
                  <a:schemeClr val="tx1"/>
                </a:solidFill>
                <a:effectLst/>
                <a:latin typeface="+mn-lt"/>
                <a:ea typeface="+mn-ea"/>
                <a:cs typeface="+mn-cs"/>
              </a:rPr>
              <a:t> Spend a few minutes completing the personal profile on generational curses.</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49</a:t>
            </a:fld>
            <a:endParaRPr lang="en-ZA">
              <a:solidFill>
                <a:prstClr val="black"/>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ECA808-E344-C442-8219-166E840D414B}" type="slidenum">
              <a:rPr lang="en-US" sz="1200">
                <a:latin typeface="Calibri" charset="0"/>
              </a:rPr>
              <a:pPr eaLnBrk="1" hangingPunct="1"/>
              <a:t>5</a:t>
            </a:fld>
            <a:endParaRPr lang="en-US" sz="1200">
              <a:latin typeface="Calibri" charset="0"/>
            </a:endParaRPr>
          </a:p>
        </p:txBody>
      </p:sp>
      <p:sp>
        <p:nvSpPr>
          <p:cNvPr id="2150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In week 3 we looked </a:t>
            </a:r>
            <a:r>
              <a:rPr lang="en-US" b="0" baseline="0" dirty="0" smtClean="0">
                <a:latin typeface="Calibri" charset="0"/>
              </a:rPr>
              <a:t>at what the Cross has to do with victory in our lives.</a:t>
            </a:r>
            <a:endParaRPr lang="en-US" b="0" dirty="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50</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Prayer!</a:t>
            </a:r>
            <a:r>
              <a:rPr lang="en-ZA" sz="1200" b="1" kern="1200" dirty="0" smtClean="0">
                <a:solidFill>
                  <a:schemeClr val="tx1"/>
                </a:solidFill>
                <a:effectLst/>
                <a:latin typeface="+mn-lt"/>
                <a:ea typeface="+mn-ea"/>
                <a:cs typeface="+mn-cs"/>
              </a:rPr>
              <a:t> The Process of Deliverance. </a:t>
            </a:r>
            <a:r>
              <a:rPr lang="en-ZA" sz="1200" kern="1200" dirty="0" smtClean="0">
                <a:solidFill>
                  <a:schemeClr val="tx1"/>
                </a:solidFill>
                <a:effectLst/>
                <a:latin typeface="+mn-lt"/>
                <a:ea typeface="+mn-ea"/>
                <a:cs typeface="+mn-cs"/>
              </a:rPr>
              <a:t>To experience freedom in the area of generational curses we are going to pray through the process of deliverance:</a:t>
            </a:r>
          </a:p>
          <a:p>
            <a:r>
              <a:rPr lang="en-ZA" sz="1200" kern="1200" dirty="0" smtClean="0">
                <a:solidFill>
                  <a:schemeClr val="tx1"/>
                </a:solidFill>
                <a:effectLst/>
                <a:latin typeface="+mn-lt"/>
                <a:ea typeface="+mn-ea"/>
                <a:cs typeface="+mn-cs"/>
              </a:rPr>
              <a:t>A. The first step to victory is to </a:t>
            </a:r>
            <a:r>
              <a:rPr lang="en-ZA" sz="1200" b="1" kern="1200" dirty="0" smtClean="0">
                <a:solidFill>
                  <a:schemeClr val="tx1"/>
                </a:solidFill>
                <a:effectLst/>
                <a:latin typeface="+mn-lt"/>
                <a:ea typeface="+mn-ea"/>
                <a:cs typeface="+mn-cs"/>
              </a:rPr>
              <a:t>Recognise</a:t>
            </a:r>
            <a:r>
              <a:rPr lang="en-ZA" sz="1200" kern="1200" dirty="0" smtClean="0">
                <a:solidFill>
                  <a:schemeClr val="tx1"/>
                </a:solidFill>
                <a:effectLst/>
                <a:latin typeface="+mn-lt"/>
                <a:ea typeface="+mn-ea"/>
                <a:cs typeface="+mn-cs"/>
              </a:rPr>
              <a:t> any issue that God has brought to your attention that you need to deal with. </a:t>
            </a:r>
          </a:p>
          <a:p>
            <a:r>
              <a:rPr lang="en-ZA" sz="1200" kern="1200" dirty="0" smtClean="0">
                <a:solidFill>
                  <a:schemeClr val="tx1"/>
                </a:solidFill>
                <a:effectLst/>
                <a:latin typeface="+mn-lt"/>
                <a:ea typeface="+mn-ea"/>
                <a:cs typeface="+mn-cs"/>
              </a:rPr>
              <a:t>B. The second step is </a:t>
            </a:r>
            <a:r>
              <a:rPr lang="en-ZA" sz="1200" b="1" kern="1200" dirty="0" smtClean="0">
                <a:solidFill>
                  <a:schemeClr val="tx1"/>
                </a:solidFill>
                <a:effectLst/>
                <a:latin typeface="+mn-lt"/>
                <a:ea typeface="+mn-ea"/>
                <a:cs typeface="+mn-cs"/>
              </a:rPr>
              <a:t>Repent</a:t>
            </a:r>
            <a:r>
              <a:rPr lang="en-ZA" sz="1200" kern="1200" dirty="0" smtClean="0">
                <a:solidFill>
                  <a:schemeClr val="tx1"/>
                </a:solidFill>
                <a:effectLst/>
                <a:latin typeface="+mn-lt"/>
                <a:ea typeface="+mn-ea"/>
                <a:cs typeface="+mn-cs"/>
              </a:rPr>
              <a:t> – where you commit to turn your back on the issue, choose to renew your mind and ask God to help you think differently about it. </a:t>
            </a:r>
          </a:p>
          <a:p>
            <a:r>
              <a:rPr lang="en-ZA" sz="1200" kern="1200" dirty="0" smtClean="0">
                <a:solidFill>
                  <a:schemeClr val="tx1"/>
                </a:solidFill>
                <a:effectLst/>
                <a:latin typeface="+mn-lt"/>
                <a:ea typeface="+mn-ea"/>
                <a:cs typeface="+mn-cs"/>
              </a:rPr>
              <a:t>C. The third step is to </a:t>
            </a:r>
            <a:r>
              <a:rPr lang="en-ZA" sz="1200" b="1" kern="1200" dirty="0" smtClean="0">
                <a:solidFill>
                  <a:schemeClr val="tx1"/>
                </a:solidFill>
                <a:effectLst/>
                <a:latin typeface="+mn-lt"/>
                <a:ea typeface="+mn-ea"/>
                <a:cs typeface="+mn-cs"/>
              </a:rPr>
              <a:t>Renounce</a:t>
            </a:r>
            <a:r>
              <a:rPr lang="en-ZA" sz="1200" kern="1200" dirty="0" smtClean="0">
                <a:solidFill>
                  <a:schemeClr val="tx1"/>
                </a:solidFill>
                <a:effectLst/>
                <a:latin typeface="+mn-lt"/>
                <a:ea typeface="+mn-ea"/>
                <a:cs typeface="+mn-cs"/>
              </a:rPr>
              <a:t> – which means to fall out of agreement with the issue and renounce its power over your life. If it is a curse you fall out of agreement with the curse and you renounce its power to operate in your life, you renounce its power to operate in your children’s life - when you have them one day - and the generations to come. If it is sin you have been involved in, you renounce the power of that sin. You close the door on the enemy - he does not have a hold on you anymore! The enemy no longer has authority to operate in your life in the area. </a:t>
            </a:r>
          </a:p>
          <a:p>
            <a:r>
              <a:rPr lang="en-ZA" sz="1200" kern="1200" dirty="0" smtClean="0">
                <a:solidFill>
                  <a:schemeClr val="tx1"/>
                </a:solidFill>
                <a:effectLst/>
                <a:latin typeface="+mn-lt"/>
                <a:ea typeface="+mn-ea"/>
                <a:cs typeface="+mn-cs"/>
              </a:rPr>
              <a:t>D. The fourth step is </a:t>
            </a:r>
            <a:r>
              <a:rPr lang="en-ZA" sz="1200" b="1" kern="1200" dirty="0" smtClean="0">
                <a:solidFill>
                  <a:schemeClr val="tx1"/>
                </a:solidFill>
                <a:effectLst/>
                <a:latin typeface="+mn-lt"/>
                <a:ea typeface="+mn-ea"/>
                <a:cs typeface="+mn-cs"/>
              </a:rPr>
              <a:t>Rebuke</a:t>
            </a:r>
            <a:r>
              <a:rPr lang="en-ZA" sz="1200" kern="1200" dirty="0" smtClean="0">
                <a:solidFill>
                  <a:schemeClr val="tx1"/>
                </a:solidFill>
                <a:effectLst/>
                <a:latin typeface="+mn-lt"/>
                <a:ea typeface="+mn-ea"/>
                <a:cs typeface="+mn-cs"/>
              </a:rPr>
              <a:t> – when we rebuke the evil one, any demonic spirit that is associated with the issue has to leave – there is no shouting - it just has to go because you have taken its authority away. </a:t>
            </a:r>
          </a:p>
          <a:p>
            <a:r>
              <a:rPr lang="en-ZA" sz="1200" kern="1200" dirty="0" smtClean="0">
                <a:solidFill>
                  <a:schemeClr val="tx1"/>
                </a:solidFill>
                <a:effectLst/>
                <a:latin typeface="+mn-lt"/>
                <a:ea typeface="+mn-ea"/>
                <a:cs typeface="+mn-cs"/>
              </a:rPr>
              <a:t>E. The fifth step is </a:t>
            </a:r>
            <a:r>
              <a:rPr lang="en-ZA" sz="1200" b="1" kern="1200" dirty="0" smtClean="0">
                <a:solidFill>
                  <a:schemeClr val="tx1"/>
                </a:solidFill>
                <a:effectLst/>
                <a:latin typeface="+mn-lt"/>
                <a:ea typeface="+mn-ea"/>
                <a:cs typeface="+mn-cs"/>
              </a:rPr>
              <a:t>Receive</a:t>
            </a:r>
            <a:r>
              <a:rPr lang="en-ZA" sz="1200" kern="1200" dirty="0" smtClean="0">
                <a:solidFill>
                  <a:schemeClr val="tx1"/>
                </a:solidFill>
                <a:effectLst/>
                <a:latin typeface="+mn-lt"/>
                <a:ea typeface="+mn-ea"/>
                <a:cs typeface="+mn-cs"/>
              </a:rPr>
              <a:t> – where you now ask God to replace what has been taken away with his blessing and grace. Where there was unforgiveness and bitterness you pray to receive God’s grace to forgive; where there was a curse you receive the Lord’s blessing to replace the curse – we speak and announce the blessings of God in areas of poverty for example.</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As a sign that the generational curses over your life have been broken you need to crumple up your personal profile and come and place them in the helmet on the stage and we will destroy them for you!</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51</a:t>
            </a:fld>
            <a:endParaRPr lang="en-ZA">
              <a:solidFill>
                <a:prstClr val="black"/>
              </a:solidFill>
              <a:latin typeface="Calibri"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52</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You are free – you can walk in a new</a:t>
            </a:r>
            <a:r>
              <a:rPr lang="en-US" b="0" baseline="0" dirty="0" smtClean="0">
                <a:latin typeface="Calibri" charset="0"/>
              </a:rPr>
              <a:t> direction!!!</a:t>
            </a:r>
            <a:endParaRPr lang="en-US" b="0" dirty="0">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813" indent="0">
              <a:buFont typeface="Lucida Grande" charset="0"/>
              <a:buNone/>
            </a:pPr>
            <a:r>
              <a:rPr lang="en-US" sz="1200" b="0" i="0" kern="10" dirty="0" smtClean="0">
                <a:ln w="9525">
                  <a:solidFill>
                    <a:srgbClr val="000000"/>
                  </a:solidFill>
                  <a:round/>
                  <a:headEnd/>
                  <a:tailEnd/>
                </a:ln>
                <a:solidFill>
                  <a:srgbClr val="FFFFFF"/>
                </a:solidFill>
                <a:latin typeface="Georgia"/>
                <a:ea typeface="Georgia"/>
                <a:cs typeface="Georgia"/>
                <a:sym typeface="Arial" charset="0"/>
              </a:rPr>
              <a:t>Don’t forget</a:t>
            </a:r>
            <a:r>
              <a:rPr lang="en-US" sz="1200" b="0" i="0" kern="10" baseline="0" dirty="0" smtClean="0">
                <a:ln w="9525">
                  <a:solidFill>
                    <a:srgbClr val="000000"/>
                  </a:solidFill>
                  <a:round/>
                  <a:headEnd/>
                  <a:tailEnd/>
                </a:ln>
                <a:solidFill>
                  <a:srgbClr val="FFFFFF"/>
                </a:solidFill>
                <a:latin typeface="Georgia"/>
                <a:ea typeface="Georgia"/>
                <a:cs typeface="Georgia"/>
                <a:sym typeface="Arial" charset="0"/>
              </a:rPr>
              <a:t> to signup for water baptism.</a:t>
            </a:r>
            <a:endParaRPr lang="en-US" sz="1200" b="1" i="1" kern="10" dirty="0" smtClean="0">
              <a:ln w="9525">
                <a:solidFill>
                  <a:srgbClr val="000000"/>
                </a:solidFill>
                <a:round/>
                <a:headEnd/>
                <a:tailEnd/>
              </a:ln>
              <a:solidFill>
                <a:srgbClr val="FFFFFF"/>
              </a:solidFill>
              <a:latin typeface="Georgia"/>
              <a:ea typeface="Georgia"/>
              <a:cs typeface="Georgia"/>
              <a:sym typeface="Arial" charset="0"/>
            </a:endParaRPr>
          </a:p>
        </p:txBody>
      </p:sp>
      <p:sp>
        <p:nvSpPr>
          <p:cNvPr id="4" name="Slide Number Placeholder 3"/>
          <p:cNvSpPr>
            <a:spLocks noGrp="1"/>
          </p:cNvSpPr>
          <p:nvPr>
            <p:ph type="sldNum" sz="quarter" idx="10"/>
          </p:nvPr>
        </p:nvSpPr>
        <p:spPr/>
        <p:txBody>
          <a:bodyPr/>
          <a:lstStyle/>
          <a:p>
            <a:fld id="{50A9F25B-9156-7643-A8FA-A3E575B41274}" type="slidenum">
              <a:rPr lang="en-US" smtClean="0"/>
              <a:t>53</a:t>
            </a:fld>
            <a:endParaRPr lang="en-US"/>
          </a:p>
        </p:txBody>
      </p:sp>
    </p:spTree>
    <p:extLst>
      <p:ext uri="{BB962C8B-B14F-4D97-AF65-F5344CB8AC3E}">
        <p14:creationId xmlns:p14="http://schemas.microsoft.com/office/powerpoint/2010/main" val="19029915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solidFill>
                  <a:prstClr val="black"/>
                </a:solidFill>
                <a:latin typeface="Calibri" charset="0"/>
              </a:rPr>
              <a:pPr eaLnBrk="1" hangingPunct="1"/>
              <a:t>54</a:t>
            </a:fld>
            <a:endParaRPr lang="en-US" sz="1200">
              <a:solidFill>
                <a:prstClr val="black"/>
              </a:solidFill>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In week 6 we will look at the second of five big issues in our lives: Relational Issues.</a:t>
            </a:r>
            <a:endParaRPr lang="en-US" b="0" dirty="0" smtClean="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C05B2A-F6FC-514F-AE2F-21E8508C978A}" type="slidenum">
              <a:rPr lang="en-US" sz="1200">
                <a:latin typeface="Calibri" charset="0"/>
              </a:rPr>
              <a:pPr eaLnBrk="1" hangingPunct="1"/>
              <a:t>6</a:t>
            </a:fld>
            <a:endParaRPr lang="en-US" sz="1200">
              <a:latin typeface="Calibri" charset="0"/>
            </a:endParaRPr>
          </a:p>
        </p:txBody>
      </p:sp>
      <p:sp>
        <p:nvSpPr>
          <p:cNvPr id="23555"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Last week we looked</a:t>
            </a:r>
            <a:r>
              <a:rPr lang="en-US" b="0" baseline="0" dirty="0" smtClean="0">
                <a:latin typeface="Calibri" charset="0"/>
              </a:rPr>
              <a:t> at how our identity affects our victory.</a:t>
            </a:r>
            <a:endParaRPr lang="en-US" b="0" dirty="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We looked at who we are</a:t>
            </a:r>
            <a:r>
              <a:rPr lang="en-ZA" baseline="0" dirty="0" smtClean="0">
                <a:latin typeface="Calibri" charset="0"/>
              </a:rPr>
              <a:t> in Christ:</a:t>
            </a:r>
            <a:endParaRPr lang="en-ZA" dirty="0">
              <a:latin typeface="Calibri" charset="0"/>
            </a:endParaRP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0B844DE-FB68-DA40-A83A-7B83C092994A}" type="slidenum">
              <a:rPr lang="en-ZA">
                <a:latin typeface="Calibri" charset="0"/>
              </a:rPr>
              <a:pPr eaLnBrk="1" hangingPunct="1"/>
              <a:t>7</a:t>
            </a:fld>
            <a:endParaRPr lang="en-ZA">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1. We are Chosen</a:t>
            </a:r>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A060AC8-C54E-3546-9B46-AEB645C82FD0}" type="slidenum">
              <a:rPr lang="en-ZA">
                <a:latin typeface="Calibri" charset="0"/>
              </a:rPr>
              <a:pPr eaLnBrk="1" hangingPunct="1"/>
              <a:t>8</a:t>
            </a:fld>
            <a:endParaRPr lang="en-ZA">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2. We are Royal</a:t>
            </a:r>
          </a:p>
        </p:txBody>
      </p:sp>
      <p:sp>
        <p:nvSpPr>
          <p:cNvPr id="112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8918A04-68F1-B940-AB90-EC2B0E6B4C62}" type="slidenum">
              <a:rPr lang="en-ZA">
                <a:latin typeface="Calibri" charset="0"/>
              </a:rPr>
              <a:pPr eaLnBrk="1" hangingPunct="1"/>
              <a:t>9</a:t>
            </a:fld>
            <a:endParaRPr lang="en-ZA">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8978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3666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7445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577045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0404193"/>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smtClean="0"/>
              <a:t>Click to edit Master text styles</a:t>
            </a:r>
          </a:p>
        </p:txBody>
      </p:sp>
    </p:spTree>
    <p:extLst>
      <p:ext uri="{BB962C8B-B14F-4D97-AF65-F5344CB8AC3E}">
        <p14:creationId xmlns:p14="http://schemas.microsoft.com/office/powerpoint/2010/main" val="34859857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5460" y="1902023"/>
            <a:ext cx="2576215"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148831" y="1902023"/>
            <a:ext cx="2576215"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12451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59357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929040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5624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211160024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944069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349251244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25054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6"/>
            <a:ext cx="2058293" cy="6474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415" y="6"/>
            <a:ext cx="6067723" cy="6474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117132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1"/>
            <a:ext cx="6400354" cy="1752451"/>
          </a:xfrm>
          <a:prstGeom prst="rect">
            <a:avLst/>
          </a:prstGeom>
        </p:spPr>
        <p:txBody>
          <a:bodyPr vert="horz" lIns="64277" tIns="32139" rIns="64277" bIns="32139"/>
          <a:lstStyle>
            <a:lvl1pPr marL="0" indent="0" algn="ctr">
              <a:buNone/>
              <a:defRPr/>
            </a:lvl1pPr>
            <a:lvl2pPr marL="321391" indent="0" algn="ctr">
              <a:buNone/>
              <a:defRPr/>
            </a:lvl2pPr>
            <a:lvl3pPr marL="642783" indent="0" algn="ctr">
              <a:buNone/>
              <a:defRPr/>
            </a:lvl3pPr>
            <a:lvl4pPr marL="964174" indent="0" algn="ctr">
              <a:buNone/>
              <a:defRPr/>
            </a:lvl4pPr>
            <a:lvl5pPr marL="1285565" indent="0" algn="ctr">
              <a:buNone/>
              <a:defRPr/>
            </a:lvl5pPr>
            <a:lvl6pPr marL="1606959" indent="0" algn="ctr">
              <a:buNone/>
              <a:defRPr/>
            </a:lvl6pPr>
            <a:lvl7pPr marL="1928348" indent="0" algn="ctr">
              <a:buNone/>
              <a:defRPr/>
            </a:lvl7pPr>
            <a:lvl8pPr marL="2249741" indent="0" algn="ctr">
              <a:buNone/>
              <a:defRPr/>
            </a:lvl8pPr>
            <a:lvl9pPr marL="257113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4596950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51"/>
            <a:ext cx="8228707" cy="4525119"/>
          </a:xfrm>
          <a:prstGeom prst="rect">
            <a:avLst/>
          </a:prstGeom>
        </p:spPr>
        <p:txBody>
          <a:bodyPr vert="horz" lIns="64277" tIns="32139" rIns="64277" bIns="3213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410194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77" tIns="32139" rIns="64277" bIns="32139" anchor="b"/>
          <a:lstStyle>
            <a:lvl1pPr marL="0" indent="0">
              <a:buNone/>
              <a:defRPr sz="1400"/>
            </a:lvl1pPr>
            <a:lvl2pPr marL="321391" indent="0">
              <a:buNone/>
              <a:defRPr sz="1300"/>
            </a:lvl2pPr>
            <a:lvl3pPr marL="642783" indent="0">
              <a:buNone/>
              <a:defRPr sz="1100"/>
            </a:lvl3pPr>
            <a:lvl4pPr marL="964174" indent="0">
              <a:buNone/>
              <a:defRPr sz="1000"/>
            </a:lvl4pPr>
            <a:lvl5pPr marL="1285565" indent="0">
              <a:buNone/>
              <a:defRPr sz="1000"/>
            </a:lvl5pPr>
            <a:lvl6pPr marL="1606959" indent="0">
              <a:buNone/>
              <a:defRPr sz="1000"/>
            </a:lvl6pPr>
            <a:lvl7pPr marL="1928348" indent="0">
              <a:buNone/>
              <a:defRPr sz="1000"/>
            </a:lvl7pPr>
            <a:lvl8pPr marL="2249741" indent="0">
              <a:buNone/>
              <a:defRPr sz="1000"/>
            </a:lvl8pPr>
            <a:lvl9pPr marL="2571133" indent="0">
              <a:buNone/>
              <a:defRPr sz="1000"/>
            </a:lvl9pPr>
          </a:lstStyle>
          <a:p>
            <a:pPr lvl="0"/>
            <a:r>
              <a:rPr lang="en-US" smtClean="0"/>
              <a:t>Click to edit Master text styles</a:t>
            </a:r>
          </a:p>
        </p:txBody>
      </p:sp>
    </p:spTree>
    <p:extLst>
      <p:ext uri="{BB962C8B-B14F-4D97-AF65-F5344CB8AC3E}">
        <p14:creationId xmlns:p14="http://schemas.microsoft.com/office/powerpoint/2010/main" val="179199808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51"/>
            <a:ext cx="4060775" cy="4525119"/>
          </a:xfrm>
          <a:prstGeom prst="rect">
            <a:avLst/>
          </a:prstGeom>
        </p:spPr>
        <p:txBody>
          <a:bodyPr vert="horz" lIns="64277" tIns="32139" rIns="64277" bIns="3213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1"/>
            <a:ext cx="4060775" cy="4525119"/>
          </a:xfrm>
          <a:prstGeom prst="rect">
            <a:avLst/>
          </a:prstGeom>
        </p:spPr>
        <p:txBody>
          <a:bodyPr vert="horz" lIns="64277" tIns="32139" rIns="64277" bIns="3213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883981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77" tIns="32139" rIns="64277" bIns="32139"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77" tIns="32139" rIns="64277" bIns="3213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77" tIns="32139" rIns="64277" bIns="32139"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77" tIns="32139" rIns="64277" bIns="3213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802710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558170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971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t>15/08/20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458715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1" y="273477"/>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77" tIns="32139" rIns="64277" bIns="32139"/>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1" y="1435448"/>
            <a:ext cx="3008189" cy="4690318"/>
          </a:xfrm>
          <a:prstGeom prst="rect">
            <a:avLst/>
          </a:prstGeom>
        </p:spPr>
        <p:txBody>
          <a:bodyPr vert="horz" lIns="64277" tIns="32139" rIns="64277" bIns="32139"/>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smtClean="0"/>
              <a:t>Click to edit Master text styles</a:t>
            </a:r>
          </a:p>
        </p:txBody>
      </p:sp>
    </p:spTree>
    <p:extLst>
      <p:ext uri="{BB962C8B-B14F-4D97-AF65-F5344CB8AC3E}">
        <p14:creationId xmlns:p14="http://schemas.microsoft.com/office/powerpoint/2010/main" val="4004980614"/>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9"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9" y="612800"/>
            <a:ext cx="5486177" cy="4114354"/>
          </a:xfrm>
          <a:prstGeom prst="rect">
            <a:avLst/>
          </a:prstGeom>
        </p:spPr>
        <p:txBody>
          <a:bodyPr vert="horz" lIns="64277" tIns="32139" rIns="64277" bIns="32139"/>
          <a:lstStyle>
            <a:lvl1pPr marL="0" indent="0">
              <a:buNone/>
              <a:defRPr sz="2200"/>
            </a:lvl1pPr>
            <a:lvl2pPr marL="321391" indent="0">
              <a:buNone/>
              <a:defRPr sz="2000"/>
            </a:lvl2pPr>
            <a:lvl3pPr marL="642783" indent="0">
              <a:buNone/>
              <a:defRPr sz="1700"/>
            </a:lvl3pPr>
            <a:lvl4pPr marL="964174" indent="0">
              <a:buNone/>
              <a:defRPr sz="1400"/>
            </a:lvl4pPr>
            <a:lvl5pPr marL="1285565" indent="0">
              <a:buNone/>
              <a:defRPr sz="1400"/>
            </a:lvl5pPr>
            <a:lvl6pPr marL="1606959" indent="0">
              <a:buNone/>
              <a:defRPr sz="1400"/>
            </a:lvl6pPr>
            <a:lvl7pPr marL="1928348" indent="0">
              <a:buNone/>
              <a:defRPr sz="1400"/>
            </a:lvl7pPr>
            <a:lvl8pPr marL="2249741" indent="0">
              <a:buNone/>
              <a:defRPr sz="1400"/>
            </a:lvl8pPr>
            <a:lvl9pPr marL="2571133" indent="0">
              <a:buNone/>
              <a:defRPr sz="1400"/>
            </a:lvl9pPr>
          </a:lstStyle>
          <a:p>
            <a:endParaRPr lang="en-US"/>
          </a:p>
        </p:txBody>
      </p:sp>
      <p:sp>
        <p:nvSpPr>
          <p:cNvPr id="4" name="Text Placeholder 3"/>
          <p:cNvSpPr>
            <a:spLocks noGrp="1"/>
          </p:cNvSpPr>
          <p:nvPr>
            <p:ph type="body" sz="half" idx="2"/>
          </p:nvPr>
        </p:nvSpPr>
        <p:spPr>
          <a:xfrm>
            <a:off x="1792639" y="5367860"/>
            <a:ext cx="5486177" cy="804788"/>
          </a:xfrm>
          <a:prstGeom prst="rect">
            <a:avLst/>
          </a:prstGeom>
        </p:spPr>
        <p:txBody>
          <a:bodyPr vert="horz" lIns="64277" tIns="32139" rIns="64277" bIns="32139"/>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smtClean="0"/>
              <a:t>Click to edit Master text styles</a:t>
            </a:r>
          </a:p>
        </p:txBody>
      </p:sp>
    </p:spTree>
    <p:extLst>
      <p:ext uri="{BB962C8B-B14F-4D97-AF65-F5344CB8AC3E}">
        <p14:creationId xmlns:p14="http://schemas.microsoft.com/office/powerpoint/2010/main" val="402263314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51"/>
            <a:ext cx="8228707" cy="4525119"/>
          </a:xfrm>
          <a:prstGeom prst="rect">
            <a:avLst/>
          </a:prstGeom>
        </p:spPr>
        <p:txBody>
          <a:bodyPr vert="eaVert" lIns="64277" tIns="32139" rIns="64277" bIns="3213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13062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1600647"/>
            <a:ext cx="2058293" cy="53031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415" y="1600647"/>
            <a:ext cx="6067723" cy="5303119"/>
          </a:xfrm>
          <a:prstGeom prst="rect">
            <a:avLst/>
          </a:prstGeom>
        </p:spPr>
        <p:txBody>
          <a:bodyPr vert="eaVert" lIns="64277" tIns="32139" rIns="64277" bIns="3213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8307082"/>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4743450"/>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5" name="Straight Connector 4"/>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52426" y="2895600"/>
            <a:ext cx="4572000" cy="13687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
        <p:nvSpPr>
          <p:cNvPr id="6" name="Date Placeholder 21"/>
          <p:cNvSpPr>
            <a:spLocks noGrp="1"/>
          </p:cNvSpPr>
          <p:nvPr>
            <p:ph type="dt" sz="half" idx="10"/>
          </p:nvPr>
        </p:nvSpPr>
        <p:spPr/>
        <p:txBody>
          <a:bodyPr/>
          <a:lstStyle>
            <a:lvl1pPr>
              <a:defRPr/>
            </a:lvl1pPr>
          </a:lstStyle>
          <a:p>
            <a:fld id="{13501D5F-5502-964A-AC7C-4B995384C99F}" type="datetimeFigureOut">
              <a:rPr lang="en-US"/>
              <a:pPr/>
              <a:t>15/08/20</a:t>
            </a:fld>
            <a:endParaRPr lang="en-ZA"/>
          </a:p>
        </p:txBody>
      </p:sp>
      <p:sp>
        <p:nvSpPr>
          <p:cNvPr id="7" name="Slide Number Placeholder 22"/>
          <p:cNvSpPr>
            <a:spLocks noGrp="1"/>
          </p:cNvSpPr>
          <p:nvPr>
            <p:ph type="sldNum" sz="quarter" idx="11"/>
          </p:nvPr>
        </p:nvSpPr>
        <p:spPr/>
        <p:txBody>
          <a:bodyPr/>
          <a:lstStyle>
            <a:lvl1pPr>
              <a:defRPr/>
            </a:lvl1pPr>
          </a:lstStyle>
          <a:p>
            <a:fld id="{38CFAED0-45EC-A741-9CF7-372E46A0FEA1}" type="slidenum">
              <a:rPr lang="en-ZA"/>
              <a:pPr/>
              <a:t>‹#›</a:t>
            </a:fld>
            <a:endParaRPr lang="en-ZA"/>
          </a:p>
        </p:txBody>
      </p:sp>
      <p:sp>
        <p:nvSpPr>
          <p:cNvPr id="8" name="Footer Placeholder 23"/>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4056440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5" name="Date Placeholder 11"/>
          <p:cNvSpPr>
            <a:spLocks noGrp="1"/>
          </p:cNvSpPr>
          <p:nvPr>
            <p:ph type="dt" sz="half" idx="14"/>
          </p:nvPr>
        </p:nvSpPr>
        <p:spPr/>
        <p:txBody>
          <a:bodyPr/>
          <a:lstStyle>
            <a:lvl1pPr>
              <a:defRPr/>
            </a:lvl1pPr>
          </a:lstStyle>
          <a:p>
            <a:fld id="{0B31DF0C-3CA2-1345-84A5-34F79A789396}" type="datetimeFigureOut">
              <a:rPr lang="en-US"/>
              <a:pPr/>
              <a:t>15/08/20</a:t>
            </a:fld>
            <a:endParaRPr lang="en-ZA"/>
          </a:p>
        </p:txBody>
      </p:sp>
      <p:sp>
        <p:nvSpPr>
          <p:cNvPr id="6" name="Slide Number Placeholder 18"/>
          <p:cNvSpPr>
            <a:spLocks noGrp="1"/>
          </p:cNvSpPr>
          <p:nvPr>
            <p:ph type="sldNum" sz="quarter" idx="15"/>
          </p:nvPr>
        </p:nvSpPr>
        <p:spPr/>
        <p:txBody>
          <a:bodyPr/>
          <a:lstStyle>
            <a:lvl1pPr>
              <a:defRPr/>
            </a:lvl1pPr>
          </a:lstStyle>
          <a:p>
            <a:fld id="{28BBACE9-D570-1644-AFB8-34B8A3B52307}" type="slidenum">
              <a:rPr lang="en-ZA"/>
              <a:pPr/>
              <a:t>‹#›</a:t>
            </a:fld>
            <a:endParaRPr lang="en-ZA"/>
          </a:p>
        </p:txBody>
      </p:sp>
      <p:sp>
        <p:nvSpPr>
          <p:cNvPr id="7" name="Footer Placeholder 20"/>
          <p:cNvSpPr>
            <a:spLocks noGrp="1"/>
          </p:cNvSpPr>
          <p:nvPr>
            <p:ph type="ftr" sz="quarter" idx="16"/>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59805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5" name="Rectangle 4"/>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6" name="Straight Connector 5"/>
          <p:cNvCxnSpPr/>
          <p:nvPr/>
        </p:nvCxnSpPr>
        <p:spPr>
          <a:xfrm>
            <a:off x="-4763" y="1828800"/>
            <a:ext cx="9144001"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352426" y="4003302"/>
            <a:ext cx="4572000" cy="11782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lvl="0"/>
            <a:r>
              <a:rPr lang="en-US" smtClean="0"/>
              <a:t>Click to edit Master title style</a:t>
            </a:r>
            <a:endParaRPr lang="en-US" dirty="0"/>
          </a:p>
        </p:txBody>
      </p:sp>
      <p:sp>
        <p:nvSpPr>
          <p:cNvPr id="7" name="Date Placeholder 15"/>
          <p:cNvSpPr>
            <a:spLocks noGrp="1"/>
          </p:cNvSpPr>
          <p:nvPr>
            <p:ph type="dt" sz="half" idx="10"/>
          </p:nvPr>
        </p:nvSpPr>
        <p:spPr/>
        <p:txBody>
          <a:bodyPr/>
          <a:lstStyle>
            <a:lvl1pPr>
              <a:defRPr/>
            </a:lvl1pPr>
          </a:lstStyle>
          <a:p>
            <a:fld id="{E08CC110-1B39-9847-8078-49C5F932E2F2}" type="datetimeFigureOut">
              <a:rPr lang="en-US"/>
              <a:pPr/>
              <a:t>15/08/20</a:t>
            </a:fld>
            <a:endParaRPr lang="en-ZA"/>
          </a:p>
        </p:txBody>
      </p:sp>
      <p:sp>
        <p:nvSpPr>
          <p:cNvPr id="8" name="Slide Number Placeholder 19"/>
          <p:cNvSpPr>
            <a:spLocks noGrp="1"/>
          </p:cNvSpPr>
          <p:nvPr>
            <p:ph type="sldNum" sz="quarter" idx="11"/>
          </p:nvPr>
        </p:nvSpPr>
        <p:spPr/>
        <p:txBody>
          <a:bodyPr/>
          <a:lstStyle>
            <a:lvl1pPr>
              <a:defRPr/>
            </a:lvl1pPr>
          </a:lstStyle>
          <a:p>
            <a:fld id="{DCBD63DF-22DC-0644-BD41-CF960E5C95E7}" type="slidenum">
              <a:rPr lang="en-ZA"/>
              <a:pPr/>
              <a:t>‹#›</a:t>
            </a:fld>
            <a:endParaRPr lang="en-ZA"/>
          </a:p>
        </p:txBody>
      </p:sp>
      <p:sp>
        <p:nvSpPr>
          <p:cNvPr id="9" name="Footer Placeholder 20"/>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127645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6" name="Content Placeholder 11"/>
          <p:cNvSpPr>
            <a:spLocks noGrp="1"/>
          </p:cNvSpPr>
          <p:nvPr>
            <p:ph sz="quarter" idx="14"/>
          </p:nvPr>
        </p:nvSpPr>
        <p:spPr>
          <a:xfrm>
            <a:off x="4901184" y="1463040"/>
            <a:ext cx="3886200" cy="428853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6" name="Date Placeholder 19"/>
          <p:cNvSpPr>
            <a:spLocks noGrp="1"/>
          </p:cNvSpPr>
          <p:nvPr>
            <p:ph type="dt" sz="half" idx="15"/>
          </p:nvPr>
        </p:nvSpPr>
        <p:spPr/>
        <p:txBody>
          <a:bodyPr/>
          <a:lstStyle>
            <a:lvl1pPr>
              <a:defRPr/>
            </a:lvl1pPr>
          </a:lstStyle>
          <a:p>
            <a:fld id="{838F975E-C565-F34C-A858-1A8CC5EF066D}" type="datetimeFigureOut">
              <a:rPr lang="en-US"/>
              <a:pPr/>
              <a:t>15/08/20</a:t>
            </a:fld>
            <a:endParaRPr lang="en-ZA"/>
          </a:p>
        </p:txBody>
      </p:sp>
      <p:sp>
        <p:nvSpPr>
          <p:cNvPr id="7" name="Slide Number Placeholder 24"/>
          <p:cNvSpPr>
            <a:spLocks noGrp="1"/>
          </p:cNvSpPr>
          <p:nvPr>
            <p:ph type="sldNum" sz="quarter" idx="16"/>
          </p:nvPr>
        </p:nvSpPr>
        <p:spPr/>
        <p:txBody>
          <a:bodyPr/>
          <a:lstStyle>
            <a:lvl1pPr>
              <a:defRPr/>
            </a:lvl1pPr>
          </a:lstStyle>
          <a:p>
            <a:fld id="{6F8C40B4-15B8-6447-9050-7CB92D04E025}" type="slidenum">
              <a:rPr lang="en-ZA"/>
              <a:pPr/>
              <a:t>‹#›</a:t>
            </a:fld>
            <a:endParaRPr lang="en-ZA"/>
          </a:p>
        </p:txBody>
      </p:sp>
      <p:sp>
        <p:nvSpPr>
          <p:cNvPr id="8" name="Footer Placeholder 25"/>
          <p:cNvSpPr>
            <a:spLocks noGrp="1"/>
          </p:cNvSpPr>
          <p:nvPr>
            <p:ph type="ftr" sz="quarter" idx="17"/>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086952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8" name="Text Placeholder 3"/>
          <p:cNvSpPr>
            <a:spLocks noGrp="1"/>
          </p:cNvSpPr>
          <p:nvPr>
            <p:ph type="body" sz="half" idx="2"/>
          </p:nvPr>
        </p:nvSpPr>
        <p:spPr>
          <a:xfrm>
            <a:off x="352426"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8" name="Date Placeholder 19"/>
          <p:cNvSpPr>
            <a:spLocks noGrp="1"/>
          </p:cNvSpPr>
          <p:nvPr>
            <p:ph type="dt" sz="half" idx="16"/>
          </p:nvPr>
        </p:nvSpPr>
        <p:spPr/>
        <p:txBody>
          <a:bodyPr/>
          <a:lstStyle>
            <a:lvl1pPr>
              <a:defRPr/>
            </a:lvl1pPr>
          </a:lstStyle>
          <a:p>
            <a:fld id="{F3AC04B5-853A-B542-B135-2B35561905B2}" type="datetimeFigureOut">
              <a:rPr lang="en-US"/>
              <a:pPr/>
              <a:t>15/08/20</a:t>
            </a:fld>
            <a:endParaRPr lang="en-ZA"/>
          </a:p>
        </p:txBody>
      </p:sp>
      <p:sp>
        <p:nvSpPr>
          <p:cNvPr id="9" name="Slide Number Placeholder 23"/>
          <p:cNvSpPr>
            <a:spLocks noGrp="1"/>
          </p:cNvSpPr>
          <p:nvPr>
            <p:ph type="sldNum" sz="quarter" idx="17"/>
          </p:nvPr>
        </p:nvSpPr>
        <p:spPr/>
        <p:txBody>
          <a:bodyPr/>
          <a:lstStyle>
            <a:lvl1pPr>
              <a:defRPr/>
            </a:lvl1pPr>
          </a:lstStyle>
          <a:p>
            <a:fld id="{B71C72FE-1BB2-044D-9CB9-6D63AA86A854}" type="slidenum">
              <a:rPr lang="en-ZA"/>
              <a:pPr/>
              <a:t>‹#›</a:t>
            </a:fld>
            <a:endParaRPr lang="en-ZA"/>
          </a:p>
        </p:txBody>
      </p:sp>
      <p:sp>
        <p:nvSpPr>
          <p:cNvPr id="10" name="Footer Placeholder 28"/>
          <p:cNvSpPr>
            <a:spLocks noGrp="1"/>
          </p:cNvSpPr>
          <p:nvPr>
            <p:ph type="ftr" sz="quarter" idx="18"/>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202394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4" name="Date Placeholder 10"/>
          <p:cNvSpPr>
            <a:spLocks noGrp="1"/>
          </p:cNvSpPr>
          <p:nvPr>
            <p:ph type="dt" sz="half" idx="10"/>
          </p:nvPr>
        </p:nvSpPr>
        <p:spPr/>
        <p:txBody>
          <a:bodyPr/>
          <a:lstStyle>
            <a:lvl1pPr>
              <a:defRPr/>
            </a:lvl1pPr>
          </a:lstStyle>
          <a:p>
            <a:fld id="{BB7DC9CC-7CB5-4341-9545-5EFC23BD0EF5}" type="datetimeFigureOut">
              <a:rPr lang="en-US"/>
              <a:pPr/>
              <a:t>15/08/20</a:t>
            </a:fld>
            <a:endParaRPr lang="en-ZA"/>
          </a:p>
        </p:txBody>
      </p:sp>
      <p:sp>
        <p:nvSpPr>
          <p:cNvPr id="5" name="Slide Number Placeholder 13"/>
          <p:cNvSpPr>
            <a:spLocks noGrp="1"/>
          </p:cNvSpPr>
          <p:nvPr>
            <p:ph type="sldNum" sz="quarter" idx="11"/>
          </p:nvPr>
        </p:nvSpPr>
        <p:spPr/>
        <p:txBody>
          <a:bodyPr/>
          <a:lstStyle>
            <a:lvl1pPr>
              <a:defRPr/>
            </a:lvl1pPr>
          </a:lstStyle>
          <a:p>
            <a:fld id="{AFD4ABD0-E019-0645-A5FA-034B10C3B81B}" type="slidenum">
              <a:rPr lang="en-ZA"/>
              <a:pPr/>
              <a:t>‹#›</a:t>
            </a:fld>
            <a:endParaRPr lang="en-ZA"/>
          </a:p>
        </p:txBody>
      </p:sp>
      <p:sp>
        <p:nvSpPr>
          <p:cNvPr id="6" name="Footer Placeholder 17"/>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1288589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t>15/08/20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1031818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3" name="Date Placeholder 6"/>
          <p:cNvSpPr>
            <a:spLocks noGrp="1"/>
          </p:cNvSpPr>
          <p:nvPr>
            <p:ph type="dt" sz="half" idx="10"/>
          </p:nvPr>
        </p:nvSpPr>
        <p:spPr/>
        <p:txBody>
          <a:bodyPr/>
          <a:lstStyle>
            <a:lvl1pPr>
              <a:defRPr/>
            </a:lvl1pPr>
          </a:lstStyle>
          <a:p>
            <a:fld id="{388A176C-2159-034D-AEAB-22737941ACFF}" type="datetimeFigureOut">
              <a:rPr lang="en-US"/>
              <a:pPr/>
              <a:t>15/08/20</a:t>
            </a:fld>
            <a:endParaRPr lang="en-ZA"/>
          </a:p>
        </p:txBody>
      </p:sp>
      <p:sp>
        <p:nvSpPr>
          <p:cNvPr id="4" name="Slide Number Placeholder 11"/>
          <p:cNvSpPr>
            <a:spLocks noGrp="1"/>
          </p:cNvSpPr>
          <p:nvPr>
            <p:ph type="sldNum" sz="quarter" idx="11"/>
          </p:nvPr>
        </p:nvSpPr>
        <p:spPr/>
        <p:txBody>
          <a:bodyPr/>
          <a:lstStyle>
            <a:lvl1pPr>
              <a:defRPr/>
            </a:lvl1pPr>
          </a:lstStyle>
          <a:p>
            <a:fld id="{9D384AB5-12E3-4C4B-8C8C-C4B2A33A268C}" type="slidenum">
              <a:rPr lang="en-ZA"/>
              <a:pPr/>
              <a:t>‹#›</a:t>
            </a:fld>
            <a:endParaRPr lang="en-ZA"/>
          </a:p>
        </p:txBody>
      </p:sp>
      <p:sp>
        <p:nvSpPr>
          <p:cNvPr id="5" name="Footer Placeholder 12"/>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735209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12"/>
          <p:cNvSpPr>
            <a:spLocks noGrp="1"/>
          </p:cNvSpPr>
          <p:nvPr>
            <p:ph type="dt" sz="half" idx="15"/>
          </p:nvPr>
        </p:nvSpPr>
        <p:spPr/>
        <p:txBody>
          <a:bodyPr/>
          <a:lstStyle>
            <a:lvl1pPr>
              <a:defRPr/>
            </a:lvl1pPr>
          </a:lstStyle>
          <a:p>
            <a:fld id="{61F3BC0A-93AB-7541-ACD3-F68097034284}" type="datetimeFigureOut">
              <a:rPr lang="en-US"/>
              <a:pPr/>
              <a:t>15/08/20</a:t>
            </a:fld>
            <a:endParaRPr lang="en-ZA"/>
          </a:p>
        </p:txBody>
      </p:sp>
      <p:sp>
        <p:nvSpPr>
          <p:cNvPr id="9" name="Slide Number Placeholder 17"/>
          <p:cNvSpPr>
            <a:spLocks noGrp="1"/>
          </p:cNvSpPr>
          <p:nvPr>
            <p:ph type="sldNum" sz="quarter" idx="16"/>
          </p:nvPr>
        </p:nvSpPr>
        <p:spPr/>
        <p:txBody>
          <a:bodyPr/>
          <a:lstStyle>
            <a:lvl1pPr>
              <a:defRPr/>
            </a:lvl1pPr>
          </a:lstStyle>
          <a:p>
            <a:fld id="{14EF263F-6B68-0940-93AD-69E5B6BF09A4}" type="slidenum">
              <a:rPr lang="en-ZA"/>
              <a:pPr/>
              <a:t>‹#›</a:t>
            </a:fld>
            <a:endParaRPr lang="en-ZA"/>
          </a:p>
        </p:txBody>
      </p:sp>
      <p:sp>
        <p:nvSpPr>
          <p:cNvPr id="10" name="Footer Placeholder 19"/>
          <p:cNvSpPr>
            <a:spLocks noGrp="1"/>
          </p:cNvSpPr>
          <p:nvPr>
            <p:ph type="ftr" sz="quarter" idx="17"/>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646709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25" name="Text Placeholder 24"/>
          <p:cNvSpPr>
            <a:spLocks noGrp="1"/>
          </p:cNvSpPr>
          <p:nvPr>
            <p:ph type="body" sz="quarter" idx="13"/>
          </p:nvPr>
        </p:nvSpPr>
        <p:spPr>
          <a:xfrm>
            <a:off x="352426" y="1600199"/>
            <a:ext cx="4572000" cy="3593237"/>
          </a:xfrm>
        </p:spPr>
        <p:txBody>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9" name="Title Placeholder 1"/>
          <p:cNvSpPr>
            <a:spLocks noGrp="1"/>
          </p:cNvSpPr>
          <p:nvPr>
            <p:ph type="title"/>
          </p:nvPr>
        </p:nvSpPr>
        <p:spPr>
          <a:xfrm>
            <a:off x="352425" y="275208"/>
            <a:ext cx="4572000" cy="1324992"/>
          </a:xfrm>
          <a:prstGeom prst="rect">
            <a:avLst/>
          </a:prstGeom>
        </p:spPr>
        <p:txBody>
          <a:bodyPr rtlCol="0">
            <a:normAutofit/>
          </a:bodyPr>
          <a:lstStyle/>
          <a:p>
            <a:r>
              <a:rPr lang="en-US" smtClean="0"/>
              <a:t>Click to edit Master title style</a:t>
            </a:r>
            <a:endParaRPr lang="en-US" dirty="0"/>
          </a:p>
        </p:txBody>
      </p:sp>
      <p:sp>
        <p:nvSpPr>
          <p:cNvPr id="8" name="Date Placeholder 12"/>
          <p:cNvSpPr>
            <a:spLocks noGrp="1"/>
          </p:cNvSpPr>
          <p:nvPr>
            <p:ph type="dt" sz="half" idx="14"/>
          </p:nvPr>
        </p:nvSpPr>
        <p:spPr/>
        <p:txBody>
          <a:bodyPr/>
          <a:lstStyle>
            <a:lvl1pPr>
              <a:defRPr/>
            </a:lvl1pPr>
          </a:lstStyle>
          <a:p>
            <a:fld id="{5558697B-498D-7546-A491-AC7C0833FF61}" type="datetimeFigureOut">
              <a:rPr lang="en-US"/>
              <a:pPr/>
              <a:t>15/08/20</a:t>
            </a:fld>
            <a:endParaRPr lang="en-ZA"/>
          </a:p>
        </p:txBody>
      </p:sp>
      <p:sp>
        <p:nvSpPr>
          <p:cNvPr id="9" name="Slide Number Placeholder 19"/>
          <p:cNvSpPr>
            <a:spLocks noGrp="1"/>
          </p:cNvSpPr>
          <p:nvPr>
            <p:ph type="sldNum" sz="quarter" idx="15"/>
          </p:nvPr>
        </p:nvSpPr>
        <p:spPr/>
        <p:txBody>
          <a:bodyPr/>
          <a:lstStyle>
            <a:lvl1pPr>
              <a:defRPr/>
            </a:lvl1pPr>
          </a:lstStyle>
          <a:p>
            <a:fld id="{4A2BBB68-ACAE-3B4D-ABE2-A41F0568C23C}" type="slidenum">
              <a:rPr lang="en-ZA"/>
              <a:pPr/>
              <a:t>‹#›</a:t>
            </a:fld>
            <a:endParaRPr lang="en-ZA"/>
          </a:p>
        </p:txBody>
      </p:sp>
      <p:sp>
        <p:nvSpPr>
          <p:cNvPr id="10" name="Footer Placeholder 20"/>
          <p:cNvSpPr>
            <a:spLocks noGrp="1"/>
          </p:cNvSpPr>
          <p:nvPr>
            <p:ph type="ftr" sz="quarter" idx="16"/>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210800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D7CDB11-413C-E54A-9934-EF0D66A4C78C}" type="datetimeFigureOut">
              <a:rPr lang="en-US"/>
              <a:pPr/>
              <a:t>15/08/20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srgbClr val="FFFFFF">
                  <a:alpha val="65000"/>
                </a:srgbClr>
              </a:solidFill>
            </a:endParaRPr>
          </a:p>
        </p:txBody>
      </p:sp>
      <p:sp>
        <p:nvSpPr>
          <p:cNvPr id="7" name="Slide Number Placeholder 5"/>
          <p:cNvSpPr>
            <a:spLocks noGrp="1"/>
          </p:cNvSpPr>
          <p:nvPr>
            <p:ph type="sldNum" sz="quarter" idx="12"/>
          </p:nvPr>
        </p:nvSpPr>
        <p:spPr/>
        <p:txBody>
          <a:bodyPr/>
          <a:lstStyle>
            <a:lvl1pPr>
              <a:defRPr/>
            </a:lvl1pPr>
          </a:lstStyle>
          <a:p>
            <a:fld id="{40E234C4-BBD7-0A46-B767-5B380E792D05}" type="slidenum">
              <a:rPr lang="en-ZA"/>
              <a:pPr/>
              <a:t>‹#›</a:t>
            </a:fld>
            <a:endParaRPr lang="en-ZA"/>
          </a:p>
        </p:txBody>
      </p:sp>
    </p:spTree>
    <p:extLst>
      <p:ext uri="{BB962C8B-B14F-4D97-AF65-F5344CB8AC3E}">
        <p14:creationId xmlns:p14="http://schemas.microsoft.com/office/powerpoint/2010/main" val="1366674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33EB04E-7ABE-5841-9473-907558389C7C}" type="datetimeFigureOut">
              <a:rPr lang="en-US"/>
              <a:pPr/>
              <a:t>15/08/20</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srgbClr val="FFFFFF">
                  <a:alpha val="65000"/>
                </a:srgbClr>
              </a:solidFill>
            </a:endParaRPr>
          </a:p>
        </p:txBody>
      </p:sp>
      <p:sp>
        <p:nvSpPr>
          <p:cNvPr id="7" name="Slide Number Placeholder 5"/>
          <p:cNvSpPr>
            <a:spLocks noGrp="1"/>
          </p:cNvSpPr>
          <p:nvPr>
            <p:ph type="sldNum" sz="quarter" idx="12"/>
          </p:nvPr>
        </p:nvSpPr>
        <p:spPr/>
        <p:txBody>
          <a:bodyPr/>
          <a:lstStyle>
            <a:lvl1pPr>
              <a:defRPr/>
            </a:lvl1pPr>
          </a:lstStyle>
          <a:p>
            <a:fld id="{AF429BA2-77F3-384C-AAB5-9EBEC656E606}" type="slidenum">
              <a:rPr lang="en-ZA"/>
              <a:pPr/>
              <a:t>‹#›</a:t>
            </a:fld>
            <a:endParaRPr lang="en-ZA"/>
          </a:p>
        </p:txBody>
      </p:sp>
    </p:spTree>
    <p:extLst>
      <p:ext uri="{BB962C8B-B14F-4D97-AF65-F5344CB8AC3E}">
        <p14:creationId xmlns:p14="http://schemas.microsoft.com/office/powerpoint/2010/main" val="420705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t>15/08/20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98824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t>15/08/20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84180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t>15/08/20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40290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89398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580195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chemeClr val="tx1">
                    <a:tint val="75000"/>
                  </a:schemeClr>
                </a:solidFill>
              </a:defRPr>
            </a:lvl1pPr>
          </a:lstStyle>
          <a:p>
            <a:fld id="{CFE483F3-1960-DB4E-B93A-983973F41CD9}" type="datetimeFigureOut">
              <a:rPr lang="en-US" smtClean="0"/>
              <a:t>15/08/20</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defRPr>
            </a:lvl1pPr>
          </a:lstStyle>
          <a:p>
            <a:fld id="{2E1AFF90-09CB-214E-89E3-06D307DB4E23}" type="slidenum">
              <a:rPr lang="en-US" smtClean="0"/>
              <a:t>‹#›</a:t>
            </a:fld>
            <a:endParaRPr lang="en-US"/>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5414" y="0"/>
            <a:ext cx="8233172" cy="172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402" tIns="0" rIns="115683" bIns="0" numCol="1" anchor="ctr" anchorCtr="0" compatLnSpc="1">
            <a:prstTxWarp prst="textNoShape">
              <a:avLst/>
            </a:prstTxWarp>
          </a:bodyPr>
          <a:lstStyle/>
          <a:p>
            <a:pPr lvl="0"/>
            <a:r>
              <a:rPr lang="en-US">
                <a:sym typeface="Georgia" charset="0"/>
              </a:rPr>
              <a:t>Click to edit Master title style</a:t>
            </a:r>
          </a:p>
        </p:txBody>
      </p:sp>
      <p:sp>
        <p:nvSpPr>
          <p:cNvPr id="3074" name="Rectangle 2"/>
          <p:cNvSpPr>
            <a:spLocks noGrp="1" noChangeArrowheads="1"/>
          </p:cNvSpPr>
          <p:nvPr>
            <p:ph type="body" idx="1"/>
          </p:nvPr>
        </p:nvSpPr>
        <p:spPr bwMode="auto">
          <a:xfrm>
            <a:off x="465460" y="1902023"/>
            <a:ext cx="525958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2133" tIns="0" rIns="32133"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marL="59139" indent="-41287" algn="ctr" rtl="0" fontAlgn="base">
        <a:spcBef>
          <a:spcPct val="0"/>
        </a:spcBef>
        <a:spcAft>
          <a:spcPct val="0"/>
        </a:spcAft>
        <a:defRPr sz="3900" b="1" i="1">
          <a:solidFill>
            <a:schemeClr val="tx1"/>
          </a:solidFill>
          <a:latin typeface="+mj-lt"/>
          <a:ea typeface="+mj-ea"/>
          <a:cs typeface="+mj-cs"/>
          <a:sym typeface="Georgia" charset="0"/>
        </a:defRPr>
      </a:lvl1pPr>
      <a:lvl2pPr marL="59139" indent="-41287" algn="ctr" rtl="0" fontAlgn="base">
        <a:spcBef>
          <a:spcPct val="0"/>
        </a:spcBef>
        <a:spcAft>
          <a:spcPct val="0"/>
        </a:spcAft>
        <a:defRPr sz="3900" b="1" i="1">
          <a:solidFill>
            <a:schemeClr val="tx1"/>
          </a:solidFill>
          <a:latin typeface="Georgia" charset="0"/>
          <a:ea typeface="Geneva" charset="0"/>
          <a:sym typeface="Georgia" charset="0"/>
        </a:defRPr>
      </a:lvl2pPr>
      <a:lvl3pPr marL="59139" indent="-41287" algn="ctr" rtl="0" fontAlgn="base">
        <a:spcBef>
          <a:spcPct val="0"/>
        </a:spcBef>
        <a:spcAft>
          <a:spcPct val="0"/>
        </a:spcAft>
        <a:defRPr sz="3900" b="1" i="1">
          <a:solidFill>
            <a:schemeClr val="tx1"/>
          </a:solidFill>
          <a:latin typeface="Georgia" charset="0"/>
          <a:ea typeface="Geneva" charset="0"/>
          <a:sym typeface="Georgia" charset="0"/>
        </a:defRPr>
      </a:lvl3pPr>
      <a:lvl4pPr marL="59139" indent="-41287" algn="ctr" rtl="0" fontAlgn="base">
        <a:spcBef>
          <a:spcPct val="0"/>
        </a:spcBef>
        <a:spcAft>
          <a:spcPct val="0"/>
        </a:spcAft>
        <a:defRPr sz="3900" b="1" i="1">
          <a:solidFill>
            <a:schemeClr val="tx1"/>
          </a:solidFill>
          <a:latin typeface="Georgia" charset="0"/>
          <a:ea typeface="Geneva" charset="0"/>
          <a:sym typeface="Georgia" charset="0"/>
        </a:defRPr>
      </a:lvl4pPr>
      <a:lvl5pPr marL="59139" indent="-41287" algn="ctr" rtl="0" fontAlgn="base">
        <a:spcBef>
          <a:spcPct val="0"/>
        </a:spcBef>
        <a:spcAft>
          <a:spcPct val="0"/>
        </a:spcAft>
        <a:defRPr sz="3900" b="1" i="1">
          <a:solidFill>
            <a:schemeClr val="tx1"/>
          </a:solidFill>
          <a:latin typeface="Georgia" charset="0"/>
          <a:ea typeface="Geneva" charset="0"/>
          <a:sym typeface="Georgia" charset="0"/>
        </a:defRPr>
      </a:lvl5pPr>
      <a:lvl6pPr marL="380501" indent="-41287" algn="ctr" rtl="0" fontAlgn="base">
        <a:spcBef>
          <a:spcPct val="0"/>
        </a:spcBef>
        <a:spcAft>
          <a:spcPct val="0"/>
        </a:spcAft>
        <a:defRPr sz="3900" b="1" i="1">
          <a:solidFill>
            <a:schemeClr val="tx1"/>
          </a:solidFill>
          <a:latin typeface="Georgia" charset="0"/>
          <a:ea typeface="Geneva" charset="0"/>
          <a:sym typeface="Georgia" charset="0"/>
        </a:defRPr>
      </a:lvl6pPr>
      <a:lvl7pPr marL="701856" indent="-41287" algn="ctr" rtl="0" fontAlgn="base">
        <a:spcBef>
          <a:spcPct val="0"/>
        </a:spcBef>
        <a:spcAft>
          <a:spcPct val="0"/>
        </a:spcAft>
        <a:defRPr sz="3900" b="1" i="1">
          <a:solidFill>
            <a:schemeClr val="tx1"/>
          </a:solidFill>
          <a:latin typeface="Georgia" charset="0"/>
          <a:ea typeface="Geneva" charset="0"/>
          <a:sym typeface="Georgia" charset="0"/>
        </a:defRPr>
      </a:lvl7pPr>
      <a:lvl8pPr marL="1023217" indent="-41287" algn="ctr" rtl="0" fontAlgn="base">
        <a:spcBef>
          <a:spcPct val="0"/>
        </a:spcBef>
        <a:spcAft>
          <a:spcPct val="0"/>
        </a:spcAft>
        <a:defRPr sz="3900" b="1" i="1">
          <a:solidFill>
            <a:schemeClr val="tx1"/>
          </a:solidFill>
          <a:latin typeface="Georgia" charset="0"/>
          <a:ea typeface="Geneva" charset="0"/>
          <a:sym typeface="Georgia" charset="0"/>
        </a:defRPr>
      </a:lvl8pPr>
      <a:lvl9pPr marL="1344574" indent="-41287" algn="ctr" rtl="0" fontAlgn="base">
        <a:spcBef>
          <a:spcPct val="0"/>
        </a:spcBef>
        <a:spcAft>
          <a:spcPct val="0"/>
        </a:spcAft>
        <a:defRPr sz="3900" b="1" i="1">
          <a:solidFill>
            <a:schemeClr val="tx1"/>
          </a:solidFill>
          <a:latin typeface="Georgia" charset="0"/>
          <a:ea typeface="Geneva" charset="0"/>
          <a:sym typeface="Georgia" charset="0"/>
        </a:defRPr>
      </a:lvl9pPr>
    </p:titleStyle>
    <p:bodyStyle>
      <a:lvl1pPr marL="345908" indent="-338097" algn="l" rtl="0" fontAlgn="base">
        <a:spcBef>
          <a:spcPts val="773"/>
        </a:spcBef>
        <a:spcAft>
          <a:spcPct val="0"/>
        </a:spcAft>
        <a:buClr>
          <a:srgbClr val="FFFFFF"/>
        </a:buClr>
        <a:buSzPct val="100000"/>
        <a:buFont typeface="Lucida Grande" charset="0"/>
        <a:buChar char="•"/>
        <a:defRPr sz="3100">
          <a:solidFill>
            <a:schemeClr val="tx1"/>
          </a:solidFill>
          <a:latin typeface="+mn-lt"/>
          <a:ea typeface="+mn-ea"/>
          <a:cs typeface="+mn-cs"/>
          <a:sym typeface="Arial" charset="0"/>
        </a:defRPr>
      </a:lvl1pPr>
      <a:lvl2pPr marL="743142" indent="-277843" algn="l" rtl="0" fontAlgn="base">
        <a:spcBef>
          <a:spcPts val="642"/>
        </a:spcBef>
        <a:spcAft>
          <a:spcPct val="0"/>
        </a:spcAft>
        <a:buClr>
          <a:srgbClr val="FFFFFF"/>
        </a:buClr>
        <a:buSzPct val="100000"/>
        <a:buFont typeface="Lucida Grande" charset="0"/>
        <a:buChar char="–"/>
        <a:defRPr sz="2700">
          <a:solidFill>
            <a:schemeClr val="tx1"/>
          </a:solidFill>
          <a:latin typeface="+mn-lt"/>
          <a:ea typeface="Arial" charset="0"/>
          <a:cs typeface="+mn-cs"/>
          <a:sym typeface="Arial" charset="0"/>
        </a:defRPr>
      </a:lvl2pPr>
      <a:lvl3pPr marL="1150419" indent="-228744" algn="l" rtl="0" fontAlgn="base">
        <a:spcBef>
          <a:spcPts val="562"/>
        </a:spcBef>
        <a:spcAft>
          <a:spcPct val="0"/>
        </a:spcAft>
        <a:buClr>
          <a:srgbClr val="FFFFFF"/>
        </a:buClr>
        <a:buSzPct val="100000"/>
        <a:buFont typeface="Lucida Grande" charset="0"/>
        <a:buChar char="•"/>
        <a:defRPr sz="2400">
          <a:solidFill>
            <a:schemeClr val="tx1"/>
          </a:solidFill>
          <a:latin typeface="+mn-lt"/>
          <a:ea typeface="Arial" charset="0"/>
          <a:cs typeface="+mn-cs"/>
          <a:sym typeface="Arial" charset="0"/>
        </a:defRPr>
      </a:lvl3pPr>
      <a:lvl4pPr marL="1605679" indent="-226511"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4pPr>
      <a:lvl5pPr marL="2060936"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5pPr>
      <a:lvl6pPr marL="2382294"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6pPr>
      <a:lvl7pPr marL="2703653"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7pPr>
      <a:lvl8pPr marL="3025011"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8pPr>
      <a:lvl9pPr marL="3346370"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455414" y="5395768"/>
            <a:ext cx="8233172" cy="150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412" tIns="0" rIns="115695" bIns="0" numCol="1" anchor="ctr" anchorCtr="0" compatLnSpc="1">
            <a:prstTxWarp prst="textNoShape">
              <a:avLst/>
            </a:prstTxWarp>
          </a:bodyPr>
          <a:lstStyle/>
          <a:p>
            <a:pPr lvl="0"/>
            <a:r>
              <a:rPr lang="en-US">
                <a:sym typeface="Georgia" charset="0"/>
              </a:rPr>
              <a:t>Click to edit Master title style</a:t>
            </a:r>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txStyles>
    <p:titleStyle>
      <a:lvl1pPr marL="59145" indent="-41291" algn="ctr" rtl="0" fontAlgn="base">
        <a:spcBef>
          <a:spcPct val="0"/>
        </a:spcBef>
        <a:spcAft>
          <a:spcPct val="0"/>
        </a:spcAft>
        <a:defRPr sz="3900" b="1" i="1">
          <a:solidFill>
            <a:schemeClr val="tx1"/>
          </a:solidFill>
          <a:latin typeface="+mj-lt"/>
          <a:ea typeface="+mj-ea"/>
          <a:cs typeface="+mj-cs"/>
          <a:sym typeface="Georgia" charset="0"/>
        </a:defRPr>
      </a:lvl1pPr>
      <a:lvl2pPr marL="59145" indent="-41291" algn="ctr" rtl="0" fontAlgn="base">
        <a:spcBef>
          <a:spcPct val="0"/>
        </a:spcBef>
        <a:spcAft>
          <a:spcPct val="0"/>
        </a:spcAft>
        <a:defRPr sz="3900" b="1" i="1">
          <a:solidFill>
            <a:schemeClr val="tx1"/>
          </a:solidFill>
          <a:latin typeface="Georgia" charset="0"/>
          <a:ea typeface="Geneva" charset="0"/>
          <a:sym typeface="Georgia" charset="0"/>
        </a:defRPr>
      </a:lvl2pPr>
      <a:lvl3pPr marL="59145" indent="-41291" algn="ctr" rtl="0" fontAlgn="base">
        <a:spcBef>
          <a:spcPct val="0"/>
        </a:spcBef>
        <a:spcAft>
          <a:spcPct val="0"/>
        </a:spcAft>
        <a:defRPr sz="3900" b="1" i="1">
          <a:solidFill>
            <a:schemeClr val="tx1"/>
          </a:solidFill>
          <a:latin typeface="Georgia" charset="0"/>
          <a:ea typeface="Geneva" charset="0"/>
          <a:sym typeface="Georgia" charset="0"/>
        </a:defRPr>
      </a:lvl3pPr>
      <a:lvl4pPr marL="59145" indent="-41291" algn="ctr" rtl="0" fontAlgn="base">
        <a:spcBef>
          <a:spcPct val="0"/>
        </a:spcBef>
        <a:spcAft>
          <a:spcPct val="0"/>
        </a:spcAft>
        <a:defRPr sz="3900" b="1" i="1">
          <a:solidFill>
            <a:schemeClr val="tx1"/>
          </a:solidFill>
          <a:latin typeface="Georgia" charset="0"/>
          <a:ea typeface="Geneva" charset="0"/>
          <a:sym typeface="Georgia" charset="0"/>
        </a:defRPr>
      </a:lvl4pPr>
      <a:lvl5pPr marL="59145" indent="-41291" algn="ctr" rtl="0" fontAlgn="base">
        <a:spcBef>
          <a:spcPct val="0"/>
        </a:spcBef>
        <a:spcAft>
          <a:spcPct val="0"/>
        </a:spcAft>
        <a:defRPr sz="3900" b="1" i="1">
          <a:solidFill>
            <a:schemeClr val="tx1"/>
          </a:solidFill>
          <a:latin typeface="Georgia" charset="0"/>
          <a:ea typeface="Geneva" charset="0"/>
          <a:sym typeface="Georgia" charset="0"/>
        </a:defRPr>
      </a:lvl5pPr>
      <a:lvl6pPr marL="380539" indent="-41291" algn="ctr" rtl="0" fontAlgn="base">
        <a:spcBef>
          <a:spcPct val="0"/>
        </a:spcBef>
        <a:spcAft>
          <a:spcPct val="0"/>
        </a:spcAft>
        <a:defRPr sz="3900" b="1" i="1">
          <a:solidFill>
            <a:schemeClr val="tx1"/>
          </a:solidFill>
          <a:latin typeface="Georgia" charset="0"/>
          <a:ea typeface="Geneva" charset="0"/>
          <a:sym typeface="Georgia" charset="0"/>
        </a:defRPr>
      </a:lvl6pPr>
      <a:lvl7pPr marL="701928" indent="-41291" algn="ctr" rtl="0" fontAlgn="base">
        <a:spcBef>
          <a:spcPct val="0"/>
        </a:spcBef>
        <a:spcAft>
          <a:spcPct val="0"/>
        </a:spcAft>
        <a:defRPr sz="3900" b="1" i="1">
          <a:solidFill>
            <a:schemeClr val="tx1"/>
          </a:solidFill>
          <a:latin typeface="Georgia" charset="0"/>
          <a:ea typeface="Geneva" charset="0"/>
          <a:sym typeface="Georgia" charset="0"/>
        </a:defRPr>
      </a:lvl7pPr>
      <a:lvl8pPr marL="1023321" indent="-41291" algn="ctr" rtl="0" fontAlgn="base">
        <a:spcBef>
          <a:spcPct val="0"/>
        </a:spcBef>
        <a:spcAft>
          <a:spcPct val="0"/>
        </a:spcAft>
        <a:defRPr sz="3900" b="1" i="1">
          <a:solidFill>
            <a:schemeClr val="tx1"/>
          </a:solidFill>
          <a:latin typeface="Georgia" charset="0"/>
          <a:ea typeface="Geneva" charset="0"/>
          <a:sym typeface="Georgia" charset="0"/>
        </a:defRPr>
      </a:lvl8pPr>
      <a:lvl9pPr marL="1344712" indent="-41291" algn="ctr" rtl="0" fontAlgn="base">
        <a:spcBef>
          <a:spcPct val="0"/>
        </a:spcBef>
        <a:spcAft>
          <a:spcPct val="0"/>
        </a:spcAft>
        <a:defRPr sz="3900" b="1" i="1">
          <a:solidFill>
            <a:schemeClr val="tx1"/>
          </a:solidFill>
          <a:latin typeface="Georgia" charset="0"/>
          <a:ea typeface="Geneva" charset="0"/>
          <a:sym typeface="Georgia" charset="0"/>
        </a:defRPr>
      </a:lvl9pPr>
    </p:titleStyle>
    <p:bodyStyle>
      <a:lvl1pPr marL="377190" indent="-337016" algn="l" rtl="0" fontAlgn="base">
        <a:spcBef>
          <a:spcPts val="773"/>
        </a:spcBef>
        <a:spcAft>
          <a:spcPct val="0"/>
        </a:spcAft>
        <a:buClr>
          <a:srgbClr val="FFFFFF"/>
        </a:buClr>
        <a:buSzPct val="100000"/>
        <a:buFont typeface="Lucida Grande" charset="0"/>
        <a:buChar char="•"/>
        <a:defRPr sz="3100">
          <a:solidFill>
            <a:schemeClr val="tx1"/>
          </a:solidFill>
          <a:latin typeface="+mn-lt"/>
          <a:ea typeface="+mn-ea"/>
          <a:cs typeface="+mn-cs"/>
          <a:sym typeface="Arial" charset="0"/>
        </a:defRPr>
      </a:lvl1pPr>
      <a:lvl2pPr marL="773348" indent="-274522" algn="l" rtl="0" fontAlgn="base">
        <a:spcBef>
          <a:spcPts val="642"/>
        </a:spcBef>
        <a:spcAft>
          <a:spcPct val="0"/>
        </a:spcAft>
        <a:buClr>
          <a:srgbClr val="FFFFFF"/>
        </a:buClr>
        <a:buSzPct val="100000"/>
        <a:buFont typeface="Lucida Grande" charset="0"/>
        <a:buChar char="–"/>
        <a:defRPr sz="2700">
          <a:solidFill>
            <a:schemeClr val="tx1"/>
          </a:solidFill>
          <a:latin typeface="+mn-lt"/>
          <a:ea typeface="Arial" charset="0"/>
          <a:cs typeface="+mn-cs"/>
          <a:sym typeface="Arial" charset="0"/>
        </a:defRPr>
      </a:lvl2pPr>
      <a:lvl3pPr marL="1182900" indent="-228768" algn="l" rtl="0" fontAlgn="base">
        <a:spcBef>
          <a:spcPts val="562"/>
        </a:spcBef>
        <a:spcAft>
          <a:spcPct val="0"/>
        </a:spcAft>
        <a:buClr>
          <a:srgbClr val="FFFFFF"/>
        </a:buClr>
        <a:buSzPct val="100000"/>
        <a:buFont typeface="Lucida Grande" charset="0"/>
        <a:buChar char="•"/>
        <a:defRPr sz="2400">
          <a:solidFill>
            <a:schemeClr val="tx1"/>
          </a:solidFill>
          <a:latin typeface="+mn-lt"/>
          <a:ea typeface="Arial" charset="0"/>
          <a:cs typeface="+mn-cs"/>
          <a:sym typeface="Arial" charset="0"/>
        </a:defRPr>
      </a:lvl3pPr>
      <a:lvl4pPr marL="1638203" indent="-227653"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4pPr>
      <a:lvl5pPr marL="2094625"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5pPr>
      <a:lvl6pPr marL="2416018"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6pPr>
      <a:lvl7pPr marL="2737408"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7pPr>
      <a:lvl8pPr marL="3058801"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8pPr>
      <a:lvl9pPr marL="3380191"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3"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5" algn="l" defTabSz="321391" rtl="0" eaLnBrk="1" latinLnBrk="0" hangingPunct="1">
        <a:defRPr sz="1300" kern="1200">
          <a:solidFill>
            <a:schemeClr val="tx1"/>
          </a:solidFill>
          <a:latin typeface="+mn-lt"/>
          <a:ea typeface="+mn-ea"/>
          <a:cs typeface="+mn-cs"/>
        </a:defRPr>
      </a:lvl5pPr>
      <a:lvl6pPr marL="1606959"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33" algn="l" defTabSz="321391"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52425" y="228600"/>
            <a:ext cx="7680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352425" y="1463675"/>
            <a:ext cx="7680325"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5" y="6543675"/>
            <a:ext cx="1466850" cy="247650"/>
          </a:xfrm>
          <a:prstGeom prst="rect">
            <a:avLst/>
          </a:prstGeom>
        </p:spPr>
        <p:txBody>
          <a:bodyPr vert="horz" wrap="square" lIns="91440" tIns="45720" rIns="91440" bIns="45720" numCol="1" anchor="ctr" anchorCtr="0" compatLnSpc="1">
            <a:prstTxWarp prst="textNoShape">
              <a:avLst/>
            </a:prstTxWarp>
            <a:normAutofit/>
          </a:bodyPr>
          <a:lstStyle>
            <a:lvl1pPr>
              <a:defRPr sz="1000" b="1">
                <a:solidFill>
                  <a:srgbClr val="FFFFFF"/>
                </a:solidFill>
              </a:defRPr>
            </a:lvl1pPr>
          </a:lstStyle>
          <a:p>
            <a:pPr defTabSz="914400" fontAlgn="base">
              <a:spcBef>
                <a:spcPct val="0"/>
              </a:spcBef>
              <a:spcAft>
                <a:spcPct val="0"/>
              </a:spcAft>
            </a:pPr>
            <a:fld id="{5F45B726-0361-034F-9170-51909AA241C2}" type="datetimeFigureOut">
              <a:rPr lang="en-US" smtClean="0">
                <a:latin typeface="Arial" charset="0"/>
                <a:ea typeface="Geneva" charset="0"/>
                <a:cs typeface="Arial" charset="0"/>
              </a:rPr>
              <a:pPr defTabSz="914400" fontAlgn="base">
                <a:spcBef>
                  <a:spcPct val="0"/>
                </a:spcBef>
                <a:spcAft>
                  <a:spcPct val="0"/>
                </a:spcAft>
              </a:pPr>
              <a:t>15/08/20</a:t>
            </a:fld>
            <a:endParaRPr lang="en-ZA" smtClean="0">
              <a:latin typeface="Arial" charset="0"/>
              <a:ea typeface="Geneva" charset="0"/>
              <a:cs typeface="Arial" charset="0"/>
            </a:endParaRPr>
          </a:p>
        </p:txBody>
      </p:sp>
      <p:sp>
        <p:nvSpPr>
          <p:cNvPr id="5" name="Footer Placeholder 4"/>
          <p:cNvSpPr>
            <a:spLocks noGrp="1"/>
          </p:cNvSpPr>
          <p:nvPr>
            <p:ph type="ftr" sz="quarter" idx="3"/>
          </p:nvPr>
        </p:nvSpPr>
        <p:spPr>
          <a:xfrm>
            <a:off x="1809750" y="6543675"/>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ea typeface="+mn-ea"/>
              </a:defRPr>
            </a:lvl1pPr>
          </a:lstStyle>
          <a:p>
            <a:pPr defTabSz="914400" fontAlgn="base">
              <a:spcBef>
                <a:spcPct val="0"/>
              </a:spcBef>
              <a:spcAft>
                <a:spcPct val="0"/>
              </a:spcAft>
              <a:defRPr/>
            </a:pPr>
            <a:endParaRPr lang="en-ZA">
              <a:solidFill>
                <a:srgbClr val="FFFFFF">
                  <a:alpha val="65000"/>
                </a:srgbClr>
              </a:solidFill>
              <a:latin typeface="Arial" charset="0"/>
              <a:cs typeface="Arial" charset="0"/>
            </a:endParaRPr>
          </a:p>
        </p:txBody>
      </p:sp>
      <p:sp>
        <p:nvSpPr>
          <p:cNvPr id="6" name="Slide Number Placeholder 5"/>
          <p:cNvSpPr>
            <a:spLocks noGrp="1"/>
          </p:cNvSpPr>
          <p:nvPr>
            <p:ph type="sldNum" sz="quarter" idx="4"/>
          </p:nvPr>
        </p:nvSpPr>
        <p:spPr>
          <a:xfrm>
            <a:off x="7886700" y="6543675"/>
            <a:ext cx="876300" cy="247650"/>
          </a:xfrm>
          <a:prstGeom prst="rect">
            <a:avLst/>
          </a:prstGeom>
        </p:spPr>
        <p:txBody>
          <a:bodyPr vert="horz" wrap="square" lIns="91440" tIns="45720" rIns="91440" bIns="45720" numCol="1" anchor="ctr" anchorCtr="0" compatLnSpc="1">
            <a:prstTxWarp prst="textNoShape">
              <a:avLst/>
            </a:prstTxWarp>
            <a:normAutofit/>
          </a:bodyPr>
          <a:lstStyle>
            <a:lvl1pPr algn="r">
              <a:defRPr sz="1000" b="1">
                <a:solidFill>
                  <a:srgbClr val="FFFFFF"/>
                </a:solidFill>
              </a:defRPr>
            </a:lvl1pPr>
          </a:lstStyle>
          <a:p>
            <a:pPr defTabSz="914400" fontAlgn="base">
              <a:spcBef>
                <a:spcPct val="0"/>
              </a:spcBef>
              <a:spcAft>
                <a:spcPct val="0"/>
              </a:spcAft>
            </a:pPr>
            <a:fld id="{66C0D78D-8EFC-C645-9D8F-5E2A7C610099}" type="slidenum">
              <a:rPr lang="en-ZA" smtClean="0">
                <a:latin typeface="Arial" charset="0"/>
                <a:ea typeface="Geneva" charset="0"/>
                <a:cs typeface="Arial" charset="0"/>
              </a:rPr>
              <a:pPr defTabSz="914400" fontAlgn="base">
                <a:spcBef>
                  <a:spcPct val="0"/>
                </a:spcBef>
                <a:spcAft>
                  <a:spcPct val="0"/>
                </a:spcAft>
              </a:pPr>
              <a:t>‹#›</a:t>
            </a:fld>
            <a:endParaRPr lang="en-ZA" smtClean="0">
              <a:latin typeface="Arial" charset="0"/>
              <a:ea typeface="Geneva" charset="0"/>
              <a:cs typeface="Arial" charset="0"/>
            </a:endParaRP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0" fontAlgn="base" hangingPunct="0">
        <a:spcBef>
          <a:spcPts val="400"/>
        </a:spcBef>
        <a:spcAft>
          <a:spcPct val="0"/>
        </a:spcAft>
        <a:defRPr sz="4000" kern="1200">
          <a:solidFill>
            <a:schemeClr val="tx1"/>
          </a:solidFill>
          <a:latin typeface="+mj-lt"/>
          <a:ea typeface="Geneva" charset="0"/>
          <a:cs typeface="Tunga" pitchFamily="2"/>
        </a:defRPr>
      </a:lvl1pPr>
      <a:lvl2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2pPr>
      <a:lvl3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3pPr>
      <a:lvl4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4pPr>
      <a:lvl5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5pPr>
      <a:lvl6pPr marL="457200" algn="l" rtl="0" fontAlgn="base">
        <a:spcBef>
          <a:spcPts val="400"/>
        </a:spcBef>
        <a:spcAft>
          <a:spcPct val="0"/>
        </a:spcAft>
        <a:defRPr sz="4000">
          <a:solidFill>
            <a:schemeClr val="tx1"/>
          </a:solidFill>
          <a:latin typeface="Corbel" pitchFamily="34" charset="0"/>
          <a:cs typeface="Tunga" pitchFamily="34" charset="0"/>
        </a:defRPr>
      </a:lvl6pPr>
      <a:lvl7pPr marL="914400" algn="l" rtl="0" fontAlgn="base">
        <a:spcBef>
          <a:spcPts val="400"/>
        </a:spcBef>
        <a:spcAft>
          <a:spcPct val="0"/>
        </a:spcAft>
        <a:defRPr sz="4000">
          <a:solidFill>
            <a:schemeClr val="tx1"/>
          </a:solidFill>
          <a:latin typeface="Corbel" pitchFamily="34" charset="0"/>
          <a:cs typeface="Tunga" pitchFamily="34" charset="0"/>
        </a:defRPr>
      </a:lvl7pPr>
      <a:lvl8pPr marL="1371600" algn="l" rtl="0" fontAlgn="base">
        <a:spcBef>
          <a:spcPts val="400"/>
        </a:spcBef>
        <a:spcAft>
          <a:spcPct val="0"/>
        </a:spcAft>
        <a:defRPr sz="4000">
          <a:solidFill>
            <a:schemeClr val="tx1"/>
          </a:solidFill>
          <a:latin typeface="Corbel" pitchFamily="34" charset="0"/>
          <a:cs typeface="Tunga" pitchFamily="34" charset="0"/>
        </a:defRPr>
      </a:lvl8pPr>
      <a:lvl9pPr marL="1828800" algn="l" rtl="0" fontAlgn="base">
        <a:spcBef>
          <a:spcPts val="400"/>
        </a:spcBef>
        <a:spcAft>
          <a:spcPct val="0"/>
        </a:spcAft>
        <a:defRPr sz="4000">
          <a:solidFill>
            <a:schemeClr val="tx1"/>
          </a:solidFill>
          <a:latin typeface="Corbel" pitchFamily="34" charset="0"/>
          <a:cs typeface="Tunga" pitchFamily="34" charset="0"/>
        </a:defRPr>
      </a:lvl9pPr>
    </p:titleStyle>
    <p:bodyStyle>
      <a:lvl1pPr marL="342900" indent="-342900" algn="l" rtl="0" eaLnBrk="0" fontAlgn="base" hangingPunct="0">
        <a:spcBef>
          <a:spcPts val="1200"/>
        </a:spcBef>
        <a:spcAft>
          <a:spcPct val="0"/>
        </a:spcAft>
        <a:buClr>
          <a:srgbClr val="838995"/>
        </a:buClr>
        <a:buFont typeface="Arial" charset="0"/>
        <a:defRPr kern="1200" spc="30">
          <a:solidFill>
            <a:schemeClr val="tx1"/>
          </a:solidFill>
          <a:latin typeface="+mn-lt"/>
          <a:ea typeface="Geneva" charset="0"/>
          <a:cs typeface="Tahoma" pitchFamily="34" charset="0"/>
        </a:defRPr>
      </a:lvl1pPr>
      <a:lvl2pPr marL="171450" indent="-171450"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2pPr>
      <a:lvl3pPr marL="344488" indent="-165100"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3pPr>
      <a:lvl4pPr marL="517525" indent="-169863"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4pPr>
      <a:lvl5pPr marL="688975" indent="-173038"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2.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2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3942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44409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868725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1368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31193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30130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32956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33896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05089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4338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061754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70209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99240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32199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82604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53926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06944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872302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16614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13700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56887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316143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9657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779748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09790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944455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74894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367001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2019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341064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196994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91997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077435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215512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07793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59220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3857552"/>
      </p:ext>
    </p:extLst>
  </p:cSld>
  <p:clrMapOvr>
    <a:masterClrMapping/>
  </p:clrMapOvr>
  <p:timing>
    <p:tnLst>
      <p:par>
        <p:cTn xmlns:p14="http://schemas.microsoft.com/office/powerpoint/2010/mai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riptura_JesusBaptism">
  <a:themeElements>
    <a:clrScheme name="">
      <a:dk1>
        <a:srgbClr val="808080"/>
      </a:dk1>
      <a:lt1>
        <a:srgbClr val="FFFFFF"/>
      </a:lt1>
      <a:dk2>
        <a:srgbClr val="000000"/>
      </a:dk2>
      <a:lt2>
        <a:srgbClr val="000000"/>
      </a:lt2>
      <a:accent1>
        <a:srgbClr val="9A8C82"/>
      </a:accent1>
      <a:accent2>
        <a:srgbClr val="333399"/>
      </a:accent2>
      <a:accent3>
        <a:srgbClr val="AAAAAA"/>
      </a:accent3>
      <a:accent4>
        <a:srgbClr val="DADADA"/>
      </a:accent4>
      <a:accent5>
        <a:srgbClr val="CAC5C1"/>
      </a:accent5>
      <a:accent6>
        <a:srgbClr val="2D2D8A"/>
      </a:accent6>
      <a:hlink>
        <a:srgbClr val="009999"/>
      </a:hlink>
      <a:folHlink>
        <a:srgbClr val="99CC00"/>
      </a:folHlink>
    </a:clrScheme>
    <a:fontScheme name="Scriptura_JesusBaptism">
      <a:majorFont>
        <a:latin typeface="Georgia"/>
        <a:ea typeface="Geneva"/>
        <a:cs typeface=""/>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spDef>
    <a:ln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lnDef>
  </a:objectDefaults>
  <a:extraClrSchemeLst>
    <a:extraClrScheme>
      <a:clrScheme name="Scriptura_JesusBaptis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
      <a:dk1>
        <a:srgbClr val="808080"/>
      </a:dk1>
      <a:lt1>
        <a:srgbClr val="FFFFFF"/>
      </a:lt1>
      <a:dk2>
        <a:srgbClr val="000000"/>
      </a:dk2>
      <a:lt2>
        <a:srgbClr val="000000"/>
      </a:lt2>
      <a:accent1>
        <a:srgbClr val="9A8C82"/>
      </a:accent1>
      <a:accent2>
        <a:srgbClr val="333399"/>
      </a:accent2>
      <a:accent3>
        <a:srgbClr val="AAAAAA"/>
      </a:accent3>
      <a:accent4>
        <a:srgbClr val="DADADA"/>
      </a:accent4>
      <a:accent5>
        <a:srgbClr val="CAC5C1"/>
      </a:accent5>
      <a:accent6>
        <a:srgbClr val="2D2D8A"/>
      </a:accent6>
      <a:hlink>
        <a:srgbClr val="009999"/>
      </a:hlink>
      <a:folHlink>
        <a:srgbClr val="99CC00"/>
      </a:folHlink>
    </a:clrScheme>
    <a:fontScheme name="Default Design">
      <a:majorFont>
        <a:latin typeface="Georgia"/>
        <a:ea typeface="Geneva"/>
        <a:cs typeface=""/>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spDef>
    <a:ln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3468</TotalTime>
  <Words>1986</Words>
  <Application>Microsoft Macintosh PowerPoint</Application>
  <PresentationFormat>On-screen Show (4:3)</PresentationFormat>
  <Paragraphs>119</Paragraphs>
  <Slides>54</Slides>
  <Notes>54</Notes>
  <HiddenSlides>0</HiddenSlides>
  <MMClips>0</MMClips>
  <ScaleCrop>false</ScaleCrop>
  <HeadingPairs>
    <vt:vector size="4" baseType="variant">
      <vt:variant>
        <vt:lpstr>Theme</vt:lpstr>
      </vt:variant>
      <vt:variant>
        <vt:i4>4</vt:i4>
      </vt:variant>
      <vt:variant>
        <vt:lpstr>Slide Titles</vt:lpstr>
      </vt:variant>
      <vt:variant>
        <vt:i4>54</vt:i4>
      </vt:variant>
    </vt:vector>
  </HeadingPairs>
  <TitlesOfParts>
    <vt:vector size="58" baseType="lpstr">
      <vt:lpstr>Office Theme</vt:lpstr>
      <vt:lpstr>Scriptura_JesusBaptism</vt:lpstr>
      <vt:lpstr>3_Default Design</vt:lpstr>
      <vt:lpstr>Mylar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Mark Tittley</dc:creator>
  <cp:lastModifiedBy>Mark Tittley</cp:lastModifiedBy>
  <cp:revision>168</cp:revision>
  <dcterms:created xsi:type="dcterms:W3CDTF">2013-07-16T16:53:59Z</dcterms:created>
  <dcterms:modified xsi:type="dcterms:W3CDTF">2015-08-20T07:15:37Z</dcterms:modified>
</cp:coreProperties>
</file>