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3.xml" ContentType="application/vnd.openxmlformats-officedocument.themeOverride+xml"/>
  <Override PartName="/ppt/notesSlides/notesSlide34.xml" ContentType="application/vnd.openxmlformats-officedocument.presentationml.notesSlide+xml"/>
  <Override PartName="/ppt/theme/themeOverride4.xml" ContentType="application/vnd.openxmlformats-officedocument.themeOverride+xml"/>
  <Override PartName="/ppt/notesSlides/notesSlide35.xml" ContentType="application/vnd.openxmlformats-officedocument.presentationml.notesSlide+xml"/>
  <Override PartName="/ppt/theme/themeOverride5.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32" r:id="rId2"/>
    <p:sldMasterId id="2147483744" r:id="rId3"/>
    <p:sldMasterId id="2147483756" r:id="rId4"/>
  </p:sldMasterIdLst>
  <p:notesMasterIdLst>
    <p:notesMasterId r:id="rId47"/>
  </p:notesMasterIdLst>
  <p:sldIdLst>
    <p:sldId id="268" r:id="rId5"/>
    <p:sldId id="787" r:id="rId6"/>
    <p:sldId id="674" r:id="rId7"/>
    <p:sldId id="524" r:id="rId8"/>
    <p:sldId id="793" r:id="rId9"/>
    <p:sldId id="630" r:id="rId10"/>
    <p:sldId id="638" r:id="rId11"/>
    <p:sldId id="780" r:id="rId12"/>
    <p:sldId id="776" r:id="rId13"/>
    <p:sldId id="781" r:id="rId14"/>
    <p:sldId id="796" r:id="rId15"/>
    <p:sldId id="778" r:id="rId16"/>
    <p:sldId id="779" r:id="rId17"/>
    <p:sldId id="749" r:id="rId18"/>
    <p:sldId id="768" r:id="rId19"/>
    <p:sldId id="773" r:id="rId20"/>
    <p:sldId id="701" r:id="rId21"/>
    <p:sldId id="797" r:id="rId22"/>
    <p:sldId id="700" r:id="rId23"/>
    <p:sldId id="711" r:id="rId24"/>
    <p:sldId id="702" r:id="rId25"/>
    <p:sldId id="760" r:id="rId26"/>
    <p:sldId id="703" r:id="rId27"/>
    <p:sldId id="764" r:id="rId28"/>
    <p:sldId id="704" r:id="rId29"/>
    <p:sldId id="766" r:id="rId30"/>
    <p:sldId id="705" r:id="rId31"/>
    <p:sldId id="765" r:id="rId32"/>
    <p:sldId id="782" r:id="rId33"/>
    <p:sldId id="783" r:id="rId34"/>
    <p:sldId id="799" r:id="rId35"/>
    <p:sldId id="800" r:id="rId36"/>
    <p:sldId id="670" r:id="rId37"/>
    <p:sldId id="755" r:id="rId38"/>
    <p:sldId id="757" r:id="rId39"/>
    <p:sldId id="798" r:id="rId40"/>
    <p:sldId id="792" r:id="rId41"/>
    <p:sldId id="758" r:id="rId42"/>
    <p:sldId id="794" r:id="rId43"/>
    <p:sldId id="707" r:id="rId44"/>
    <p:sldId id="801" r:id="rId45"/>
    <p:sldId id="637" r:id="rId46"/>
  </p:sldIdLst>
  <p:sldSz cx="9144000" cy="6858000" type="screen4x3"/>
  <p:notesSz cx="6858000" cy="9144000"/>
  <p:defaultText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CB3C"/>
    <a:srgbClr val="00B001"/>
    <a:srgbClr val="00FF00"/>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54" autoAdjust="0"/>
    <p:restoredTop sz="84642" autoAdjust="0"/>
  </p:normalViewPr>
  <p:slideViewPr>
    <p:cSldViewPr snapToGrid="0" snapToObjects="1">
      <p:cViewPr varScale="1">
        <p:scale>
          <a:sx n="62" d="100"/>
          <a:sy n="62" d="100"/>
        </p:scale>
        <p:origin x="-440" y="-104"/>
      </p:cViewPr>
      <p:guideLst>
        <p:guide orient="horz" pos="517"/>
        <p:guide orient="horz" pos="3733"/>
        <p:guide pos="13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2.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4C55B3-DF0C-9249-91F2-A3CA756580E9}" type="datetimeFigureOut">
              <a:rPr lang="en-US" smtClean="0"/>
              <a:t>15/08/30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A9F25B-9156-7643-A8FA-A3E575B41274}" type="slidenum">
              <a:rPr lang="en-US" smtClean="0"/>
              <a:t>‹#›</a:t>
            </a:fld>
            <a:endParaRPr lang="en-US"/>
          </a:p>
        </p:txBody>
      </p:sp>
    </p:spTree>
    <p:extLst>
      <p:ext uri="{BB962C8B-B14F-4D97-AF65-F5344CB8AC3E}">
        <p14:creationId xmlns:p14="http://schemas.microsoft.com/office/powerpoint/2010/main" val="2814802890"/>
      </p:ext>
    </p:extLst>
  </p:cSld>
  <p:clrMap bg1="lt1" tx1="dk1" bg2="lt2" tx2="dk2" accent1="accent1" accent2="accent2" accent3="accent3" accent4="accent4" accent5="accent5" accent6="accent6" hlink="hlink" folHlink="folHlink"/>
  <p:notesStyle>
    <a:lvl1pPr marL="0" algn="l" defTabSz="457059" rtl="0" eaLnBrk="1" latinLnBrk="0" hangingPunct="1">
      <a:defRPr sz="1200" kern="1200">
        <a:solidFill>
          <a:schemeClr val="tx1"/>
        </a:solidFill>
        <a:latin typeface="+mn-lt"/>
        <a:ea typeface="+mn-ea"/>
        <a:cs typeface="+mn-cs"/>
      </a:defRPr>
    </a:lvl1pPr>
    <a:lvl2pPr marL="457059" algn="l" defTabSz="457059" rtl="0" eaLnBrk="1" latinLnBrk="0" hangingPunct="1">
      <a:defRPr sz="1200" kern="1200">
        <a:solidFill>
          <a:schemeClr val="tx1"/>
        </a:solidFill>
        <a:latin typeface="+mn-lt"/>
        <a:ea typeface="+mn-ea"/>
        <a:cs typeface="+mn-cs"/>
      </a:defRPr>
    </a:lvl2pPr>
    <a:lvl3pPr marL="914118" algn="l" defTabSz="457059" rtl="0" eaLnBrk="1" latinLnBrk="0" hangingPunct="1">
      <a:defRPr sz="1200" kern="1200">
        <a:solidFill>
          <a:schemeClr val="tx1"/>
        </a:solidFill>
        <a:latin typeface="+mn-lt"/>
        <a:ea typeface="+mn-ea"/>
        <a:cs typeface="+mn-cs"/>
      </a:defRPr>
    </a:lvl3pPr>
    <a:lvl4pPr marL="1371180" algn="l" defTabSz="457059" rtl="0" eaLnBrk="1" latinLnBrk="0" hangingPunct="1">
      <a:defRPr sz="1200" kern="1200">
        <a:solidFill>
          <a:schemeClr val="tx1"/>
        </a:solidFill>
        <a:latin typeface="+mn-lt"/>
        <a:ea typeface="+mn-ea"/>
        <a:cs typeface="+mn-cs"/>
      </a:defRPr>
    </a:lvl4pPr>
    <a:lvl5pPr marL="1828239" algn="l" defTabSz="457059" rtl="0" eaLnBrk="1" latinLnBrk="0" hangingPunct="1">
      <a:defRPr sz="1200" kern="1200">
        <a:solidFill>
          <a:schemeClr val="tx1"/>
        </a:solidFill>
        <a:latin typeface="+mn-lt"/>
        <a:ea typeface="+mn-ea"/>
        <a:cs typeface="+mn-cs"/>
      </a:defRPr>
    </a:lvl5pPr>
    <a:lvl6pPr marL="2285298" algn="l" defTabSz="457059" rtl="0" eaLnBrk="1" latinLnBrk="0" hangingPunct="1">
      <a:defRPr sz="1200" kern="1200">
        <a:solidFill>
          <a:schemeClr val="tx1"/>
        </a:solidFill>
        <a:latin typeface="+mn-lt"/>
        <a:ea typeface="+mn-ea"/>
        <a:cs typeface="+mn-cs"/>
      </a:defRPr>
    </a:lvl6pPr>
    <a:lvl7pPr marL="2742360" algn="l" defTabSz="457059" rtl="0" eaLnBrk="1" latinLnBrk="0" hangingPunct="1">
      <a:defRPr sz="1200" kern="1200">
        <a:solidFill>
          <a:schemeClr val="tx1"/>
        </a:solidFill>
        <a:latin typeface="+mn-lt"/>
        <a:ea typeface="+mn-ea"/>
        <a:cs typeface="+mn-cs"/>
      </a:defRPr>
    </a:lvl7pPr>
    <a:lvl8pPr marL="3199416" algn="l" defTabSz="457059" rtl="0" eaLnBrk="1" latinLnBrk="0" hangingPunct="1">
      <a:defRPr sz="1200" kern="1200">
        <a:solidFill>
          <a:schemeClr val="tx1"/>
        </a:solidFill>
        <a:latin typeface="+mn-lt"/>
        <a:ea typeface="+mn-ea"/>
        <a:cs typeface="+mn-cs"/>
      </a:defRPr>
    </a:lvl8pPr>
    <a:lvl9pPr marL="3656478" algn="l" defTabSz="4570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dirty="0" smtClean="0">
                <a:latin typeface="Calibri" charset="0"/>
              </a:rPr>
              <a:t>Welcome to Victory Sunday! This is week 6</a:t>
            </a:r>
            <a:r>
              <a:rPr lang="en-ZA" baseline="0" dirty="0" smtClean="0">
                <a:latin typeface="Calibri" charset="0"/>
              </a:rPr>
              <a:t> in our series - and once again we start with a video clip.</a:t>
            </a:r>
            <a:endParaRPr lang="en-ZA" dirty="0" smtClean="0">
              <a:latin typeface="Calibri"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C7B8B6-FB42-DC47-AA63-EA12DB488D70}" type="slidenum">
              <a:rPr lang="en-ZA" sz="1200">
                <a:latin typeface="Calibri" charset="0"/>
              </a:rPr>
              <a:pPr eaLnBrk="1" hangingPunct="1"/>
              <a:t>1</a:t>
            </a:fld>
            <a:endParaRPr lang="en-ZA"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…Together we dominate!</a:t>
            </a:r>
            <a:endParaRPr lang="en-ZA" sz="1200" kern="1200" dirty="0">
              <a:solidFill>
                <a:schemeClr val="tx1"/>
              </a:solidFill>
              <a:effectLst/>
              <a:latin typeface="+mn-lt"/>
              <a:ea typeface="+mn-ea"/>
              <a:cs typeface="+mn-cs"/>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6F2AF4F-516F-DD4A-9402-324AB53D5391}" type="slidenum">
              <a:rPr lang="en-ZA">
                <a:solidFill>
                  <a:prstClr val="black"/>
                </a:solidFill>
                <a:latin typeface="Calibri" charset="0"/>
              </a:rPr>
              <a:pPr eaLnBrk="1" hangingPunct="1"/>
              <a:t>10</a:t>
            </a:fld>
            <a:endParaRPr lang="en-ZA">
              <a:solidFill>
                <a:prstClr val="black"/>
              </a:solidFill>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baseline="0" dirty="0" smtClean="0">
                <a:solidFill>
                  <a:schemeClr val="tx1"/>
                </a:solidFill>
                <a:effectLst/>
                <a:latin typeface="+mn-lt"/>
                <a:ea typeface="+mn-ea"/>
                <a:cs typeface="+mn-cs"/>
              </a:rPr>
              <a:t>To fight together we have to…</a:t>
            </a:r>
            <a:endParaRPr lang="en-US" sz="1200" kern="1200" dirty="0" smtClean="0">
              <a:solidFill>
                <a:schemeClr val="tx1"/>
              </a:solidFill>
              <a:effectLst/>
              <a:latin typeface="+mn-lt"/>
              <a:ea typeface="+mn-ea"/>
              <a:cs typeface="+mn-cs"/>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6F2AF4F-516F-DD4A-9402-324AB53D5391}" type="slidenum">
              <a:rPr lang="en-ZA">
                <a:solidFill>
                  <a:prstClr val="black"/>
                </a:solidFill>
                <a:latin typeface="Calibri" charset="0"/>
              </a:rPr>
              <a:pPr eaLnBrk="1" hangingPunct="1"/>
              <a:t>11</a:t>
            </a:fld>
            <a:endParaRPr lang="en-ZA">
              <a:solidFill>
                <a:prstClr val="black"/>
              </a:solidFill>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 Train together</a:t>
            </a: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6F2AF4F-516F-DD4A-9402-324AB53D5391}" type="slidenum">
              <a:rPr lang="en-ZA">
                <a:solidFill>
                  <a:prstClr val="black"/>
                </a:solidFill>
                <a:latin typeface="Calibri" charset="0"/>
              </a:rPr>
              <a:pPr eaLnBrk="1" hangingPunct="1"/>
              <a:t>12</a:t>
            </a:fld>
            <a:endParaRPr lang="en-ZA">
              <a:solidFill>
                <a:prstClr val="black"/>
              </a:solidFill>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 Work together</a:t>
            </a:r>
            <a:endParaRPr lang="en-ZA" dirty="0">
              <a:latin typeface="Calibri" charset="0"/>
            </a:endParaRPr>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5F11F25-D5CF-114A-9F31-73484334521C}" type="slidenum">
              <a:rPr lang="en-ZA">
                <a:solidFill>
                  <a:prstClr val="black"/>
                </a:solidFill>
                <a:latin typeface="Calibri" charset="0"/>
              </a:rPr>
              <a:pPr eaLnBrk="1" hangingPunct="1"/>
              <a:t>13</a:t>
            </a:fld>
            <a:endParaRPr lang="en-ZA">
              <a:solidFill>
                <a:prstClr val="black"/>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 Listen to each other</a:t>
            </a: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6F2AF4F-516F-DD4A-9402-324AB53D5391}" type="slidenum">
              <a:rPr lang="en-ZA">
                <a:solidFill>
                  <a:prstClr val="black"/>
                </a:solidFill>
                <a:latin typeface="Calibri" charset="0"/>
              </a:rPr>
              <a:pPr eaLnBrk="1" hangingPunct="1"/>
              <a:t>14</a:t>
            </a:fld>
            <a:endParaRPr lang="en-ZA">
              <a:solidFill>
                <a:prstClr val="black"/>
              </a:solidFill>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 Help each other</a:t>
            </a: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6F2AF4F-516F-DD4A-9402-324AB53D5391}" type="slidenum">
              <a:rPr lang="en-ZA">
                <a:solidFill>
                  <a:prstClr val="black"/>
                </a:solidFill>
                <a:latin typeface="Calibri" charset="0"/>
              </a:rPr>
              <a:pPr eaLnBrk="1" hangingPunct="1"/>
              <a:t>15</a:t>
            </a:fld>
            <a:endParaRPr lang="en-ZA">
              <a:solidFill>
                <a:prstClr val="black"/>
              </a:solidFill>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If we are going to survive, just</a:t>
            </a:r>
            <a:r>
              <a:rPr lang="en-ZA" baseline="0" dirty="0" smtClean="0">
                <a:latin typeface="Calibri" charset="0"/>
              </a:rPr>
              <a:t> like soldiers,</a:t>
            </a:r>
            <a:r>
              <a:rPr lang="en-ZA" dirty="0" smtClean="0">
                <a:latin typeface="Calibri" charset="0"/>
              </a:rPr>
              <a:t> we need good relationships!</a:t>
            </a:r>
            <a:endParaRPr lang="en-ZA" dirty="0">
              <a:latin typeface="Calibri" charset="0"/>
            </a:endParaRPr>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5F11F25-D5CF-114A-9F31-73484334521C}" type="slidenum">
              <a:rPr lang="en-ZA">
                <a:solidFill>
                  <a:prstClr val="black"/>
                </a:solidFill>
                <a:latin typeface="Calibri" charset="0"/>
              </a:rPr>
              <a:pPr eaLnBrk="1" hangingPunct="1"/>
              <a:t>16</a:t>
            </a:fld>
            <a:endParaRPr lang="en-ZA">
              <a:solidFill>
                <a:prstClr val="black"/>
              </a:solidFill>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US" sz="1200" b="0" kern="1200" dirty="0" smtClean="0">
                <a:solidFill>
                  <a:schemeClr val="tx1"/>
                </a:solidFill>
                <a:effectLst/>
                <a:latin typeface="+mn-lt"/>
                <a:ea typeface="+mn-ea"/>
                <a:cs typeface="+mn-cs"/>
              </a:rPr>
              <a:t>Here are some of the destructive relational habits that</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destroy our relationships:</a:t>
            </a:r>
            <a:endParaRPr lang="en-ZA" b="0" dirty="0">
              <a:latin typeface="Calibri" charset="0"/>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4C1EF42-5DBF-654A-9DA4-6DD1A8C705C2}" type="slidenum">
              <a:rPr lang="en-ZA">
                <a:solidFill>
                  <a:prstClr val="black"/>
                </a:solidFill>
                <a:latin typeface="Calibri" charset="0"/>
              </a:rPr>
              <a:pPr eaLnBrk="1" hangingPunct="1"/>
              <a:t>17</a:t>
            </a:fld>
            <a:endParaRPr lang="en-ZA">
              <a:solidFill>
                <a:prstClr val="black"/>
              </a:solidFill>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Actually, we could call these issues, Satan’s relationship tactics!</a:t>
            </a:r>
            <a:endParaRPr lang="en-ZA" dirty="0">
              <a:latin typeface="Calibri" charset="0"/>
            </a:endParaRPr>
          </a:p>
        </p:txBody>
      </p:sp>
      <p:sp>
        <p:nvSpPr>
          <p:cNvPr id="1741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5910534-1637-0D43-AEF2-1A3DC6682C9C}" type="slidenum">
              <a:rPr lang="en-ZA">
                <a:solidFill>
                  <a:prstClr val="black"/>
                </a:solidFill>
                <a:latin typeface="Calibri" charset="0"/>
              </a:rPr>
              <a:pPr eaLnBrk="1" hangingPunct="1"/>
              <a:t>18</a:t>
            </a:fld>
            <a:endParaRPr lang="en-ZA">
              <a:solidFill>
                <a:prstClr val="black"/>
              </a:solidFill>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b="0" dirty="0" smtClean="0">
                <a:latin typeface="Calibri" charset="0"/>
              </a:rPr>
              <a:t>1. Grudges</a:t>
            </a:r>
            <a:endParaRPr lang="en-ZA" sz="1200" b="0" dirty="0" smtClean="0">
              <a:solidFill>
                <a:srgbClr val="FFFFFF"/>
              </a:solidFill>
              <a:effectLst>
                <a:glow rad="101600">
                  <a:schemeClr val="bg1">
                    <a:alpha val="92000"/>
                  </a:schemeClr>
                </a:glow>
              </a:effectLst>
              <a:latin typeface="After Disaster"/>
              <a:ea typeface="Geneva" charset="0"/>
              <a:cs typeface="After Disaster"/>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B31D4B9-DDE8-5F4B-8678-6F6AAB253E5D}" type="slidenum">
              <a:rPr lang="en-ZA">
                <a:solidFill>
                  <a:prstClr val="black"/>
                </a:solidFill>
                <a:latin typeface="Calibri" charset="0"/>
              </a:rPr>
              <a:pPr eaLnBrk="1" hangingPunct="1"/>
              <a:t>19</a:t>
            </a:fld>
            <a:endParaRPr lang="en-ZA">
              <a:solidFill>
                <a:prstClr val="black"/>
              </a:solidFill>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Video:</a:t>
            </a:r>
            <a:r>
              <a:rPr lang="en-US" sz="1200" kern="1200" baseline="0" dirty="0" smtClean="0">
                <a:solidFill>
                  <a:schemeClr val="tx1"/>
                </a:solidFill>
                <a:effectLst/>
                <a:latin typeface="+mn-lt"/>
                <a:ea typeface="+mn-ea"/>
                <a:cs typeface="+mn-cs"/>
              </a:rPr>
              <a:t> Ghost Recon Future Soldier - Be part of the Elite. Get it on YouTube at: http://</a:t>
            </a:r>
            <a:r>
              <a:rPr lang="en-US" sz="1200" kern="1200" baseline="0" dirty="0" err="1" smtClean="0">
                <a:solidFill>
                  <a:schemeClr val="tx1"/>
                </a:solidFill>
                <a:effectLst/>
                <a:latin typeface="+mn-lt"/>
                <a:ea typeface="+mn-ea"/>
                <a:cs typeface="+mn-cs"/>
              </a:rPr>
              <a:t>www.youtube.com</a:t>
            </a:r>
            <a:r>
              <a:rPr lang="en-US" sz="1200" kern="1200" baseline="0" dirty="0" smtClean="0">
                <a:solidFill>
                  <a:schemeClr val="tx1"/>
                </a:solidFill>
                <a:effectLst/>
                <a:latin typeface="+mn-lt"/>
                <a:ea typeface="+mn-ea"/>
                <a:cs typeface="+mn-cs"/>
              </a:rPr>
              <a:t>/</a:t>
            </a:r>
            <a:r>
              <a:rPr lang="en-US" sz="1200" kern="1200" baseline="0" dirty="0" err="1" smtClean="0">
                <a:solidFill>
                  <a:schemeClr val="tx1"/>
                </a:solidFill>
                <a:effectLst/>
                <a:latin typeface="+mn-lt"/>
                <a:ea typeface="+mn-ea"/>
                <a:cs typeface="+mn-cs"/>
              </a:rPr>
              <a:t>watch?v</a:t>
            </a:r>
            <a:r>
              <a:rPr lang="en-US" sz="1200" kern="1200" baseline="0" dirty="0" smtClean="0">
                <a:solidFill>
                  <a:schemeClr val="tx1"/>
                </a:solidFill>
                <a:effectLst/>
                <a:latin typeface="+mn-lt"/>
                <a:ea typeface="+mn-ea"/>
                <a:cs typeface="+mn-cs"/>
              </a:rPr>
              <a:t>=U64mQiwaA6Y</a:t>
            </a: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6F2AF4F-516F-DD4A-9402-324AB53D5391}" type="slidenum">
              <a:rPr lang="en-ZA">
                <a:solidFill>
                  <a:prstClr val="black"/>
                </a:solidFill>
                <a:latin typeface="Calibri" charset="0"/>
              </a:rPr>
              <a:pPr eaLnBrk="1" hangingPunct="1"/>
              <a:t>2</a:t>
            </a:fld>
            <a:endParaRPr lang="en-ZA">
              <a:solidFill>
                <a:prstClr val="black"/>
              </a:solidFill>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lgn="l" defTabSz="914400">
              <a:defRPr/>
            </a:pPr>
            <a:r>
              <a:rPr lang="en-ZA" sz="1200" dirty="0" smtClean="0">
                <a:solidFill>
                  <a:srgbClr val="000000"/>
                </a:solidFill>
                <a:effectLst>
                  <a:glow rad="101600">
                    <a:schemeClr val="bg1">
                      <a:alpha val="92000"/>
                    </a:schemeClr>
                  </a:glow>
                </a:effectLst>
                <a:latin typeface="After Disaster"/>
                <a:ea typeface="Geneva" charset="0"/>
                <a:cs typeface="After Disaster"/>
              </a:rPr>
              <a:t>Whoever forgives an offense seeks love, but whoever keeps bringing up the issue separates the closest of friends.</a:t>
            </a:r>
            <a:r>
              <a:rPr lang="en-ZA" sz="1200" baseline="0" dirty="0" smtClean="0">
                <a:solidFill>
                  <a:srgbClr val="000000"/>
                </a:solidFill>
                <a:effectLst>
                  <a:glow rad="101600">
                    <a:schemeClr val="bg1">
                      <a:alpha val="92000"/>
                    </a:schemeClr>
                  </a:glow>
                </a:effectLst>
                <a:latin typeface="After Disaster"/>
                <a:ea typeface="Geneva" charset="0"/>
                <a:cs typeface="After Disaster"/>
              </a:rPr>
              <a:t> </a:t>
            </a:r>
            <a:r>
              <a:rPr lang="en-ZA" sz="1200" dirty="0" smtClean="0">
                <a:solidFill>
                  <a:srgbClr val="000000"/>
                </a:solidFill>
                <a:effectLst>
                  <a:glow rad="101600">
                    <a:schemeClr val="bg1">
                      <a:alpha val="92000"/>
                    </a:schemeClr>
                  </a:glow>
                </a:effectLst>
                <a:latin typeface="After Disaster"/>
                <a:ea typeface="Geneva" charset="0"/>
                <a:cs typeface="After Disaster"/>
              </a:rPr>
              <a:t>(</a:t>
            </a:r>
            <a:r>
              <a:rPr lang="en-US" sz="1200" dirty="0" smtClean="0">
                <a:solidFill>
                  <a:srgbClr val="000000"/>
                </a:solidFill>
                <a:effectLst>
                  <a:glow rad="101600">
                    <a:schemeClr val="bg1">
                      <a:alpha val="92000"/>
                    </a:schemeClr>
                  </a:glow>
                </a:effectLst>
                <a:latin typeface="After Disaster"/>
                <a:ea typeface="Geneva" charset="0"/>
                <a:cs typeface="After Disaster"/>
              </a:rPr>
              <a:t>Proverbs 17:9)</a:t>
            </a:r>
            <a:endParaRPr lang="en-ZA" sz="1200" dirty="0">
              <a:solidFill>
                <a:srgbClr val="000000"/>
              </a:solidFill>
              <a:effectLst>
                <a:glow rad="101600">
                  <a:schemeClr val="bg1">
                    <a:alpha val="92000"/>
                  </a:schemeClr>
                </a:glow>
              </a:effectLst>
              <a:latin typeface="After Disaster"/>
              <a:ea typeface="Geneva" charset="0"/>
              <a:cs typeface="After Disaster"/>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6F2AF4F-516F-DD4A-9402-324AB53D5391}" type="slidenum">
              <a:rPr lang="en-ZA">
                <a:solidFill>
                  <a:prstClr val="black"/>
                </a:solidFill>
                <a:latin typeface="Calibri" charset="0"/>
              </a:rPr>
              <a:pPr eaLnBrk="1" hangingPunct="1"/>
              <a:t>20</a:t>
            </a:fld>
            <a:endParaRPr lang="en-ZA">
              <a:solidFill>
                <a:prstClr val="black"/>
              </a:solidFill>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b="0" dirty="0" smtClean="0">
                <a:latin typeface="Calibri" charset="0"/>
              </a:rPr>
              <a:t>2. Bitterness. </a:t>
            </a:r>
            <a:r>
              <a:rPr lang="en-US" dirty="0" smtClean="0">
                <a:latin typeface="Calibri" charset="0"/>
              </a:rPr>
              <a:t>If we do not properly deal with offense through forgiveness, then roots of bitterness will grow and pollute and eventually harden your heart and mind until you are as cold as a rock. </a:t>
            </a:r>
            <a:endParaRPr lang="en-ZA" dirty="0">
              <a:latin typeface="Calibri" charset="0"/>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B31D4B9-DDE8-5F4B-8678-6F6AAB253E5D}" type="slidenum">
              <a:rPr lang="en-ZA">
                <a:solidFill>
                  <a:prstClr val="black"/>
                </a:solidFill>
                <a:latin typeface="Calibri" charset="0"/>
              </a:rPr>
              <a:pPr eaLnBrk="1" hangingPunct="1"/>
              <a:t>21</a:t>
            </a:fld>
            <a:endParaRPr lang="en-ZA">
              <a:solidFill>
                <a:prstClr val="black"/>
              </a:solidFill>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i="1" kern="1200" dirty="0" smtClean="0">
                <a:solidFill>
                  <a:schemeClr val="tx1"/>
                </a:solidFill>
                <a:effectLst/>
                <a:latin typeface="+mn-lt"/>
                <a:ea typeface="+mn-ea"/>
                <a:cs typeface="+mn-cs"/>
              </a:rPr>
              <a:t>See to it that no one misses the grace of God and that no bitter root grows up to cause trouble and defile many.</a:t>
            </a:r>
            <a:r>
              <a:rPr lang="en-US" sz="1200" i="0" kern="1200" dirty="0" smtClean="0">
                <a:solidFill>
                  <a:schemeClr val="tx1"/>
                </a:solidFill>
                <a:effectLst/>
                <a:latin typeface="+mn-lt"/>
                <a:ea typeface="+mn-ea"/>
                <a:cs typeface="+mn-cs"/>
              </a:rPr>
              <a:t> (Hebrews 12:15)</a:t>
            </a: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6F2AF4F-516F-DD4A-9402-324AB53D5391}" type="slidenum">
              <a:rPr lang="en-ZA">
                <a:solidFill>
                  <a:prstClr val="black"/>
                </a:solidFill>
                <a:latin typeface="Calibri" charset="0"/>
              </a:rPr>
              <a:pPr eaLnBrk="1" hangingPunct="1"/>
              <a:t>22</a:t>
            </a:fld>
            <a:endParaRPr lang="en-ZA">
              <a:solidFill>
                <a:prstClr val="black"/>
              </a:solidFill>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lgn="l" defTabSz="914400">
              <a:defRPr/>
            </a:pPr>
            <a:r>
              <a:rPr lang="en-US" b="0" dirty="0" smtClean="0">
                <a:latin typeface="Calibri" charset="0"/>
              </a:rPr>
              <a:t>3. Jealousy</a:t>
            </a: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B31D4B9-DDE8-5F4B-8678-6F6AAB253E5D}" type="slidenum">
              <a:rPr lang="en-ZA">
                <a:solidFill>
                  <a:prstClr val="black"/>
                </a:solidFill>
                <a:latin typeface="Calibri" charset="0"/>
              </a:rPr>
              <a:pPr eaLnBrk="1" hangingPunct="1"/>
              <a:t>23</a:t>
            </a:fld>
            <a:endParaRPr lang="en-ZA">
              <a:solidFill>
                <a:prstClr val="black"/>
              </a:solidFill>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i="1" dirty="0" smtClean="0"/>
              <a:t>For wherever there is jealousy and selfish ambition, there you will find disorder and evil of every kind</a:t>
            </a:r>
            <a:r>
              <a:rPr lang="en-US" dirty="0" smtClean="0"/>
              <a:t>. (</a:t>
            </a:r>
            <a:r>
              <a:rPr lang="en-ZA" dirty="0" smtClean="0"/>
              <a:t>James 3:16)</a:t>
            </a:r>
            <a:endParaRPr lang="en-US" dirty="0" smtClean="0"/>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6F2AF4F-516F-DD4A-9402-324AB53D5391}" type="slidenum">
              <a:rPr lang="en-ZA">
                <a:solidFill>
                  <a:prstClr val="black"/>
                </a:solidFill>
                <a:latin typeface="Calibri" charset="0"/>
              </a:rPr>
              <a:pPr eaLnBrk="1" hangingPunct="1"/>
              <a:t>24</a:t>
            </a:fld>
            <a:endParaRPr lang="en-ZA">
              <a:solidFill>
                <a:prstClr val="black"/>
              </a:solidFill>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lgn="l" defTabSz="914400">
              <a:defRPr/>
            </a:pPr>
            <a:r>
              <a:rPr lang="en-ZA" b="0" dirty="0" smtClean="0">
                <a:latin typeface="Calibri" charset="0"/>
              </a:rPr>
              <a:t>4. Anger</a:t>
            </a:r>
            <a:endParaRPr lang="en-ZA" b="0" dirty="0">
              <a:latin typeface="Calibri" charset="0"/>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B31D4B9-DDE8-5F4B-8678-6F6AAB253E5D}" type="slidenum">
              <a:rPr lang="en-ZA">
                <a:solidFill>
                  <a:prstClr val="black"/>
                </a:solidFill>
                <a:latin typeface="Calibri" charset="0"/>
              </a:rPr>
              <a:pPr eaLnBrk="1" hangingPunct="1"/>
              <a:t>25</a:t>
            </a:fld>
            <a:endParaRPr lang="en-ZA">
              <a:solidFill>
                <a:prstClr val="black"/>
              </a:solidFill>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ts val="0"/>
              </a:spcBef>
              <a:spcAft>
                <a:spcPts val="0"/>
              </a:spcAft>
              <a:buClrTx/>
              <a:buSzTx/>
              <a:buFontTx/>
              <a:buNone/>
              <a:tabLst/>
              <a:defRPr/>
            </a:pPr>
            <a:r>
              <a:rPr lang="en-ZA" dirty="0" smtClean="0"/>
              <a:t>Go ahead and be angry. You do well to be angry—but don’t use your </a:t>
            </a:r>
            <a:r>
              <a:rPr lang="en-ZA" b="0" dirty="0" smtClean="0"/>
              <a:t>anger</a:t>
            </a:r>
            <a:r>
              <a:rPr lang="en-ZA" dirty="0" smtClean="0"/>
              <a:t> as fuel for revenge. And don’t stay angry. Don’t go to bed angry. Don’t give the Devil that kind of foothold in your life. (Ephesians 4:26)</a:t>
            </a:r>
            <a:endParaRPr lang="en-ZA" dirty="0" smtClean="0">
              <a:latin typeface="Calibri" charset="0"/>
            </a:endParaRPr>
          </a:p>
          <a:p>
            <a:endParaRPr lang="en-US" sz="1200" kern="1200" dirty="0" smtClean="0">
              <a:solidFill>
                <a:schemeClr val="tx1"/>
              </a:solidFill>
              <a:effectLst/>
              <a:latin typeface="+mn-lt"/>
              <a:ea typeface="+mn-ea"/>
              <a:cs typeface="+mn-cs"/>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6F2AF4F-516F-DD4A-9402-324AB53D5391}" type="slidenum">
              <a:rPr lang="en-ZA">
                <a:solidFill>
                  <a:prstClr val="black"/>
                </a:solidFill>
                <a:latin typeface="Calibri" charset="0"/>
              </a:rPr>
              <a:pPr eaLnBrk="1" hangingPunct="1"/>
              <a:t>26</a:t>
            </a:fld>
            <a:endParaRPr lang="en-ZA">
              <a:solidFill>
                <a:prstClr val="black"/>
              </a:solidFill>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lgn="l" defTabSz="914400">
              <a:defRPr/>
            </a:pPr>
            <a:r>
              <a:rPr lang="en-ZA" dirty="0" smtClean="0">
                <a:latin typeface="Calibri" charset="0"/>
              </a:rPr>
              <a:t>5. Gossip</a:t>
            </a:r>
            <a:endParaRPr lang="en-ZA" dirty="0">
              <a:latin typeface="Calibri" charset="0"/>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B31D4B9-DDE8-5F4B-8678-6F6AAB253E5D}" type="slidenum">
              <a:rPr lang="en-ZA">
                <a:solidFill>
                  <a:prstClr val="black"/>
                </a:solidFill>
                <a:latin typeface="Calibri" charset="0"/>
              </a:rPr>
              <a:pPr eaLnBrk="1" hangingPunct="1"/>
              <a:t>27</a:t>
            </a:fld>
            <a:endParaRPr lang="en-ZA">
              <a:solidFill>
                <a:prstClr val="black"/>
              </a:solidFill>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ts val="0"/>
              </a:spcBef>
              <a:spcAft>
                <a:spcPts val="0"/>
              </a:spcAft>
              <a:buClrTx/>
              <a:buSzTx/>
              <a:buFontTx/>
              <a:buNone/>
              <a:tabLst/>
              <a:defRPr/>
            </a:pPr>
            <a:r>
              <a:rPr lang="en-ZA" dirty="0" smtClean="0"/>
              <a:t>Though some tongues just love the taste of gossip, those who follow Jesus have better uses for language than that. (Ephesians 5:4)</a:t>
            </a:r>
            <a:endParaRPr lang="en-ZA" dirty="0" smtClean="0">
              <a:latin typeface="Calibri" charset="0"/>
            </a:endParaRPr>
          </a:p>
          <a:p>
            <a:endParaRPr lang="en-US" sz="1200" kern="1200" dirty="0" smtClean="0">
              <a:solidFill>
                <a:schemeClr val="tx1"/>
              </a:solidFill>
              <a:effectLst/>
              <a:latin typeface="+mn-lt"/>
              <a:ea typeface="+mn-ea"/>
              <a:cs typeface="+mn-cs"/>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6F2AF4F-516F-DD4A-9402-324AB53D5391}" type="slidenum">
              <a:rPr lang="en-ZA">
                <a:solidFill>
                  <a:prstClr val="black"/>
                </a:solidFill>
                <a:latin typeface="Calibri" charset="0"/>
              </a:rPr>
              <a:pPr eaLnBrk="1" hangingPunct="1"/>
              <a:t>28</a:t>
            </a:fld>
            <a:endParaRPr lang="en-ZA">
              <a:solidFill>
                <a:prstClr val="black"/>
              </a:solidFill>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6. Isolation</a:t>
            </a: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6F2AF4F-516F-DD4A-9402-324AB53D5391}" type="slidenum">
              <a:rPr lang="en-ZA">
                <a:solidFill>
                  <a:prstClr val="black"/>
                </a:solidFill>
                <a:latin typeface="Calibri" charset="0"/>
              </a:rPr>
              <a:pPr eaLnBrk="1" hangingPunct="1"/>
              <a:t>29</a:t>
            </a:fld>
            <a:endParaRPr lang="en-ZA">
              <a:solidFill>
                <a:prstClr val="black"/>
              </a:solidFill>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Over five weeks we have the following targets to destroy: Generational Curses, Relational Issues, Spiritual Errors, Sexual Sins and Addictions.</a:t>
            </a: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B4856F-07BB-3A45-80B7-1D7223654AAF}" type="slidenum">
              <a:rPr lang="en-ZA" sz="1200">
                <a:latin typeface="Calibri" charset="0"/>
              </a:rPr>
              <a:pPr eaLnBrk="1" hangingPunct="1"/>
              <a:t>3</a:t>
            </a:fld>
            <a:endParaRPr lang="en-ZA"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ts val="0"/>
              </a:spcBef>
              <a:spcAft>
                <a:spcPts val="0"/>
              </a:spcAft>
              <a:buClrTx/>
              <a:buSzTx/>
              <a:buFontTx/>
              <a:buNone/>
              <a:tabLst/>
              <a:defRPr/>
            </a:pPr>
            <a:r>
              <a:rPr lang="en-ZA" dirty="0" smtClean="0"/>
              <a:t>He who stays away from others cares only about himself. He argues against all good wisdom.  (Proverbs 18:1)</a:t>
            </a:r>
          </a:p>
          <a:p>
            <a:endParaRPr lang="en-US" sz="1200" kern="1200" dirty="0" smtClean="0">
              <a:solidFill>
                <a:schemeClr val="tx1"/>
              </a:solidFill>
              <a:effectLst/>
              <a:latin typeface="+mn-lt"/>
              <a:ea typeface="+mn-ea"/>
              <a:cs typeface="+mn-cs"/>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6F2AF4F-516F-DD4A-9402-324AB53D5391}" type="slidenum">
              <a:rPr lang="en-ZA">
                <a:solidFill>
                  <a:prstClr val="black"/>
                </a:solidFill>
                <a:latin typeface="Calibri" charset="0"/>
              </a:rPr>
              <a:pPr eaLnBrk="1" hangingPunct="1"/>
              <a:t>30</a:t>
            </a:fld>
            <a:endParaRPr lang="en-ZA">
              <a:solidFill>
                <a:prstClr val="black"/>
              </a:solidFill>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ts val="0"/>
              </a:spcBef>
              <a:spcAft>
                <a:spcPts val="0"/>
              </a:spcAft>
              <a:buClrTx/>
              <a:buSzTx/>
              <a:buFontTx/>
              <a:buNone/>
              <a:tabLst/>
              <a:defRPr/>
            </a:pPr>
            <a:r>
              <a:rPr lang="en-US" dirty="0" smtClean="0">
                <a:latin typeface="Calibri" charset="0"/>
              </a:rPr>
              <a:t>In order to walk free from these bad ways of relating, we must </a:t>
            </a:r>
            <a:r>
              <a:rPr lang="en-US" dirty="0" err="1" smtClean="0">
                <a:latin typeface="Calibri" charset="0"/>
              </a:rPr>
              <a:t>practise</a:t>
            </a:r>
            <a:r>
              <a:rPr lang="en-US" dirty="0" smtClean="0">
                <a:latin typeface="Calibri" charset="0"/>
              </a:rPr>
              <a:t> healthy relational habits!</a:t>
            </a:r>
            <a:endParaRPr lang="en-ZA" dirty="0" smtClean="0">
              <a:latin typeface="Calibri" charset="0"/>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4C1EF42-5DBF-654A-9DA4-6DD1A8C705C2}" type="slidenum">
              <a:rPr lang="en-ZA">
                <a:solidFill>
                  <a:prstClr val="black"/>
                </a:solidFill>
                <a:latin typeface="Calibri" charset="0"/>
              </a:rPr>
              <a:pPr eaLnBrk="1" hangingPunct="1"/>
              <a:t>31</a:t>
            </a:fld>
            <a:endParaRPr lang="en-ZA">
              <a:solidFill>
                <a:prstClr val="black"/>
              </a:solidFill>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Actually, we could call these habits, God’s relationship tactics!</a:t>
            </a:r>
          </a:p>
          <a:p>
            <a:pPr eaLnBrk="1" hangingPunct="1">
              <a:spcBef>
                <a:spcPct val="0"/>
              </a:spcBef>
            </a:pPr>
            <a:endParaRPr lang="en-ZA" dirty="0">
              <a:latin typeface="Calibri" charset="0"/>
            </a:endParaRPr>
          </a:p>
        </p:txBody>
      </p:sp>
      <p:sp>
        <p:nvSpPr>
          <p:cNvPr id="1741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5910534-1637-0D43-AEF2-1A3DC6682C9C}" type="slidenum">
              <a:rPr lang="en-ZA">
                <a:solidFill>
                  <a:prstClr val="black"/>
                </a:solidFill>
                <a:latin typeface="Calibri" charset="0"/>
              </a:rPr>
              <a:pPr eaLnBrk="1" hangingPunct="1"/>
              <a:t>32</a:t>
            </a:fld>
            <a:endParaRPr lang="en-ZA">
              <a:solidFill>
                <a:prstClr val="black"/>
              </a:solidFill>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fontAlgn="base" hangingPunct="1">
              <a:spcBef>
                <a:spcPct val="0"/>
              </a:spcBef>
              <a:spcAft>
                <a:spcPct val="0"/>
              </a:spcAft>
            </a:pPr>
            <a:r>
              <a:rPr lang="en-ZA" sz="1200" b="1" spc="50" dirty="0" smtClean="0">
                <a:ln w="11430"/>
                <a:solidFill>
                  <a:srgbClr val="00B001"/>
                </a:solidFill>
                <a:effectLst>
                  <a:outerShdw blurRad="76200" dist="50800" dir="8100000" algn="tl" rotWithShape="0">
                    <a:srgbClr val="000000">
                      <a:alpha val="89000"/>
                    </a:srgbClr>
                  </a:outerShdw>
                </a:effectLst>
                <a:latin typeface="Futura Condensed"/>
                <a:cs typeface="Futura Condensed"/>
              </a:rPr>
              <a:t>1. Forgive</a:t>
            </a:r>
            <a:r>
              <a:rPr lang="en-ZA" sz="1200" b="1" spc="50" baseline="0" dirty="0" smtClean="0">
                <a:ln w="11430"/>
                <a:solidFill>
                  <a:srgbClr val="00B001"/>
                </a:solidFill>
                <a:effectLst>
                  <a:outerShdw blurRad="76200" dist="50800" dir="8100000" algn="tl" rotWithShape="0">
                    <a:srgbClr val="000000">
                      <a:alpha val="89000"/>
                    </a:srgbClr>
                  </a:outerShdw>
                </a:effectLst>
                <a:latin typeface="Futura Condensed"/>
                <a:cs typeface="Futura Condensed"/>
              </a:rPr>
              <a:t> </a:t>
            </a:r>
            <a:r>
              <a:rPr lang="en-ZA" sz="1200" b="0" spc="50" dirty="0" smtClean="0">
                <a:ln w="11430"/>
                <a:solidFill>
                  <a:srgbClr val="00B001"/>
                </a:solidFill>
                <a:effectLst>
                  <a:outerShdw blurRad="76200" dist="50800" dir="8100000" algn="tl" rotWithShape="0">
                    <a:srgbClr val="000000">
                      <a:alpha val="89000"/>
                    </a:srgbClr>
                  </a:outerShdw>
                </a:effectLst>
                <a:latin typeface="Futura Condensed"/>
                <a:cs typeface="Futura Condensed"/>
              </a:rPr>
              <a:t>– Forgive people who offend you</a:t>
            </a:r>
            <a:r>
              <a:rPr lang="en-ZA" sz="1200" b="1" spc="50" dirty="0" smtClean="0">
                <a:ln w="11430"/>
                <a:solidFill>
                  <a:srgbClr val="00B001"/>
                </a:solidFill>
                <a:effectLst>
                  <a:outerShdw blurRad="76200" dist="50800" dir="8100000" algn="tl" rotWithShape="0">
                    <a:srgbClr val="000000">
                      <a:alpha val="89000"/>
                    </a:srgbClr>
                  </a:outerShdw>
                </a:effectLst>
                <a:latin typeface="Futura Condensed"/>
                <a:cs typeface="Futura Condensed"/>
              </a:rPr>
              <a:t>. </a:t>
            </a:r>
            <a:r>
              <a:rPr lang="en-ZA" sz="1200" dirty="0" smtClean="0">
                <a:effectLst>
                  <a:glow rad="101600">
                    <a:schemeClr val="bg1">
                      <a:alpha val="92000"/>
                    </a:schemeClr>
                  </a:glow>
                </a:effectLst>
                <a:latin typeface="After Disaster"/>
                <a:cs typeface="After Disaster"/>
              </a:rPr>
              <a:t>If you forgive men when they sin against you, your heavenly Father will also forgive you.</a:t>
            </a:r>
            <a:r>
              <a:rPr lang="en-ZA" sz="1200" baseline="0" dirty="0" smtClean="0">
                <a:effectLst>
                  <a:glow rad="101600">
                    <a:schemeClr val="bg1">
                      <a:alpha val="92000"/>
                    </a:schemeClr>
                  </a:glow>
                </a:effectLst>
                <a:latin typeface="After Disaster"/>
                <a:cs typeface="After Disaster"/>
              </a:rPr>
              <a:t> </a:t>
            </a:r>
            <a:r>
              <a:rPr lang="en-ZA" sz="1200" dirty="0" smtClean="0">
                <a:effectLst>
                  <a:glow rad="101600">
                    <a:schemeClr val="bg1">
                      <a:alpha val="92000"/>
                    </a:schemeClr>
                  </a:glow>
                </a:effectLst>
                <a:latin typeface="After Disaster"/>
                <a:cs typeface="After Disaster"/>
              </a:rPr>
              <a:t>But if you do not forgive men their sins, your Father will not forgive your  sins. (Matthew 6:14-15)</a:t>
            </a:r>
            <a:r>
              <a:rPr lang="en-ZA" sz="1200" b="1" spc="50" dirty="0" smtClean="0">
                <a:ln w="11430"/>
                <a:solidFill>
                  <a:srgbClr val="00B001"/>
                </a:solidFill>
                <a:effectLst>
                  <a:outerShdw blurRad="76200" dist="50800" dir="8100000" algn="tl" rotWithShape="0">
                    <a:srgbClr val="000000">
                      <a:alpha val="89000"/>
                    </a:srgbClr>
                  </a:outerShdw>
                </a:effectLst>
                <a:latin typeface="Futura Condensed"/>
                <a:cs typeface="Futura Condensed"/>
              </a:rPr>
              <a:t>.</a:t>
            </a:r>
            <a:r>
              <a:rPr lang="en-ZA" sz="1200" b="1" spc="50" baseline="0" dirty="0" smtClean="0">
                <a:ln w="11430"/>
                <a:solidFill>
                  <a:srgbClr val="00B001"/>
                </a:solidFill>
                <a:effectLst>
                  <a:outerShdw blurRad="76200" dist="50800" dir="8100000" algn="tl" rotWithShape="0">
                    <a:srgbClr val="000000">
                      <a:alpha val="89000"/>
                    </a:srgbClr>
                  </a:outerShdw>
                </a:effectLst>
                <a:latin typeface="Futura Condensed"/>
                <a:cs typeface="Futura Condensed"/>
              </a:rPr>
              <a:t> </a:t>
            </a:r>
            <a:r>
              <a:rPr lang="en-ZA" sz="1200" b="0" spc="50" baseline="0" dirty="0" smtClean="0">
                <a:ln w="11430"/>
                <a:solidFill>
                  <a:srgbClr val="00B001"/>
                </a:solidFill>
                <a:effectLst>
                  <a:outerShdw blurRad="76200" dist="50800" dir="8100000" algn="tl" rotWithShape="0">
                    <a:srgbClr val="000000">
                      <a:alpha val="89000"/>
                    </a:srgbClr>
                  </a:outerShdw>
                </a:effectLst>
                <a:latin typeface="Futura Condensed"/>
                <a:cs typeface="Futura Condensed"/>
              </a:rPr>
              <a:t>And Jesus also said that we are to forgive </a:t>
            </a:r>
            <a:r>
              <a:rPr lang="en-US" sz="1200" b="0" spc="50" baseline="0" dirty="0" smtClean="0">
                <a:ln w="11430"/>
                <a:solidFill>
                  <a:srgbClr val="00B001"/>
                </a:solidFill>
                <a:effectLst>
                  <a:outerShdw blurRad="76200" dist="50800" dir="8100000" algn="tl" rotWithShape="0">
                    <a:srgbClr val="000000">
                      <a:alpha val="89000"/>
                    </a:srgbClr>
                  </a:outerShdw>
                </a:effectLst>
                <a:latin typeface="Futura Condensed"/>
                <a:cs typeface="Futura Condensed"/>
              </a:rPr>
              <a:t>70 times 7 times (Matthew 18:21-22).</a:t>
            </a:r>
          </a:p>
          <a:p>
            <a:pPr defTabSz="914400" eaLnBrk="1" fontAlgn="base" hangingPunct="1">
              <a:spcBef>
                <a:spcPct val="0"/>
              </a:spcBef>
              <a:spcAft>
                <a:spcPct val="0"/>
              </a:spcAft>
            </a:pPr>
            <a:endParaRPr lang="en-ZA" sz="1200" dirty="0" smtClean="0">
              <a:effectLst>
                <a:glow rad="101600">
                  <a:schemeClr val="bg1">
                    <a:alpha val="92000"/>
                  </a:schemeClr>
                </a:glow>
              </a:effectLst>
              <a:latin typeface="After Disaster"/>
              <a:cs typeface="After Disaster"/>
            </a:endParaRPr>
          </a:p>
        </p:txBody>
      </p:sp>
      <p:sp>
        <p:nvSpPr>
          <p:cNvPr id="235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F4FC09C-E41B-BD49-A1D2-098E064B2D2E}" type="slidenum">
              <a:rPr lang="en-ZA">
                <a:solidFill>
                  <a:prstClr val="black"/>
                </a:solidFill>
                <a:latin typeface="Calibri" charset="0"/>
              </a:rPr>
              <a:pPr eaLnBrk="1" hangingPunct="1"/>
              <a:t>33</a:t>
            </a:fld>
            <a:endParaRPr lang="en-ZA">
              <a:solidFill>
                <a:prstClr val="black"/>
              </a:solidFill>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fontAlgn="base" hangingPunct="1">
              <a:spcBef>
                <a:spcPct val="0"/>
              </a:spcBef>
              <a:spcAft>
                <a:spcPct val="0"/>
              </a:spcAft>
            </a:pPr>
            <a:r>
              <a:rPr lang="en-ZA" sz="1200" b="1" spc="50" dirty="0" smtClean="0">
                <a:ln w="11430"/>
                <a:solidFill>
                  <a:srgbClr val="00B001"/>
                </a:solidFill>
                <a:effectLst>
                  <a:outerShdw blurRad="76200" dist="50800" dir="8100000" algn="tl" rotWithShape="0">
                    <a:srgbClr val="000000">
                      <a:alpha val="89000"/>
                    </a:srgbClr>
                  </a:outerShdw>
                </a:effectLst>
                <a:latin typeface="Futura Condensed"/>
                <a:cs typeface="Futura Condensed"/>
              </a:rPr>
              <a:t>2. Apologise </a:t>
            </a:r>
            <a:r>
              <a:rPr lang="en-ZA" sz="1200" b="0" spc="50" dirty="0" smtClean="0">
                <a:ln w="11430"/>
                <a:solidFill>
                  <a:srgbClr val="00B001"/>
                </a:solidFill>
                <a:effectLst>
                  <a:outerShdw blurRad="76200" dist="50800" dir="8100000" algn="tl" rotWithShape="0">
                    <a:srgbClr val="000000">
                      <a:alpha val="89000"/>
                    </a:srgbClr>
                  </a:outerShdw>
                </a:effectLst>
                <a:latin typeface="Futura Condensed"/>
                <a:cs typeface="Futura Condensed"/>
              </a:rPr>
              <a:t>– Say sorry when you have done</a:t>
            </a:r>
            <a:r>
              <a:rPr lang="en-ZA" sz="1200" b="0" spc="50" baseline="0" dirty="0" smtClean="0">
                <a:ln w="11430"/>
                <a:solidFill>
                  <a:srgbClr val="00B001"/>
                </a:solidFill>
                <a:effectLst>
                  <a:outerShdw blurRad="76200" dist="50800" dir="8100000" algn="tl" rotWithShape="0">
                    <a:srgbClr val="000000">
                      <a:alpha val="89000"/>
                    </a:srgbClr>
                  </a:outerShdw>
                </a:effectLst>
                <a:latin typeface="Futura Condensed"/>
                <a:cs typeface="Futura Condensed"/>
              </a:rPr>
              <a:t> wrong and a</a:t>
            </a:r>
            <a:r>
              <a:rPr lang="en-ZA" sz="1200" b="0" spc="50" dirty="0" smtClean="0">
                <a:ln w="11430"/>
                <a:solidFill>
                  <a:srgbClr val="00B001"/>
                </a:solidFill>
                <a:effectLst>
                  <a:outerShdw blurRad="76200" dist="50800" dir="8100000" algn="tl" rotWithShape="0">
                    <a:srgbClr val="000000">
                      <a:alpha val="89000"/>
                    </a:srgbClr>
                  </a:outerShdw>
                </a:effectLst>
                <a:latin typeface="Futura Condensed"/>
                <a:cs typeface="Futura Condensed"/>
              </a:rPr>
              <a:t>sk people to forgive you.</a:t>
            </a:r>
            <a:r>
              <a:rPr lang="en-ZA" sz="1200" b="0" spc="50" baseline="0" dirty="0" smtClean="0">
                <a:ln w="11430"/>
                <a:solidFill>
                  <a:srgbClr val="00B001"/>
                </a:solidFill>
                <a:effectLst>
                  <a:outerShdw blurRad="76200" dist="50800" dir="8100000" algn="tl" rotWithShape="0">
                    <a:srgbClr val="000000">
                      <a:alpha val="89000"/>
                    </a:srgbClr>
                  </a:outerShdw>
                </a:effectLst>
                <a:latin typeface="Futura Condensed"/>
                <a:cs typeface="Futura Condensed"/>
              </a:rPr>
              <a:t> “If you are offering your gift at the altar and remember that someone has something  against you, leave your gift and go and be reconciled to your brother; then come  and offer your gift.” Matthew 5:23-24</a:t>
            </a:r>
          </a:p>
          <a:p>
            <a:pPr defTabSz="914400" eaLnBrk="1" fontAlgn="base" hangingPunct="1">
              <a:spcBef>
                <a:spcPct val="0"/>
              </a:spcBef>
              <a:spcAft>
                <a:spcPct val="0"/>
              </a:spcAft>
            </a:pPr>
            <a:endParaRPr lang="en-ZA" sz="1200" b="0" dirty="0" smtClean="0">
              <a:effectLst>
                <a:glow rad="101600">
                  <a:schemeClr val="bg1">
                    <a:alpha val="92000"/>
                  </a:schemeClr>
                </a:glow>
              </a:effectLst>
              <a:latin typeface="After Disaster"/>
              <a:cs typeface="After Disaster"/>
            </a:endParaRPr>
          </a:p>
        </p:txBody>
      </p:sp>
      <p:sp>
        <p:nvSpPr>
          <p:cNvPr id="235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F4FC09C-E41B-BD49-A1D2-098E064B2D2E}" type="slidenum">
              <a:rPr lang="en-ZA">
                <a:solidFill>
                  <a:prstClr val="black"/>
                </a:solidFill>
                <a:latin typeface="Calibri" charset="0"/>
              </a:rPr>
              <a:pPr eaLnBrk="1" hangingPunct="1"/>
              <a:t>34</a:t>
            </a:fld>
            <a:endParaRPr lang="en-ZA">
              <a:solidFill>
                <a:prstClr val="black"/>
              </a:solidFill>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fontAlgn="base" hangingPunct="1">
              <a:spcBef>
                <a:spcPct val="0"/>
              </a:spcBef>
              <a:spcAft>
                <a:spcPct val="0"/>
              </a:spcAft>
            </a:pPr>
            <a:r>
              <a:rPr lang="en-ZA" sz="1200" b="1" spc="50" dirty="0" smtClean="0">
                <a:ln w="11430"/>
                <a:solidFill>
                  <a:srgbClr val="00B001"/>
                </a:solidFill>
                <a:effectLst>
                  <a:outerShdw blurRad="76200" dist="50800" dir="8100000" algn="tl" rotWithShape="0">
                    <a:srgbClr val="000000">
                      <a:alpha val="89000"/>
                    </a:srgbClr>
                  </a:outerShdw>
                </a:effectLst>
                <a:latin typeface="Futura Condensed"/>
                <a:cs typeface="Futura Condensed"/>
              </a:rPr>
              <a:t>3. Forget </a:t>
            </a:r>
            <a:r>
              <a:rPr lang="en-ZA" sz="1200" b="0" spc="50" dirty="0" smtClean="0">
                <a:ln w="11430"/>
                <a:solidFill>
                  <a:srgbClr val="00B001"/>
                </a:solidFill>
                <a:effectLst>
                  <a:outerShdw blurRad="76200" dist="50800" dir="8100000" algn="tl" rotWithShape="0">
                    <a:srgbClr val="000000">
                      <a:alpha val="89000"/>
                    </a:srgbClr>
                  </a:outerShdw>
                </a:effectLst>
                <a:latin typeface="Futura Condensed"/>
                <a:cs typeface="Futura Condensed"/>
              </a:rPr>
              <a:t>- Let Go of Bitterness, don</a:t>
            </a:r>
            <a:r>
              <a:rPr lang="fr-FR" sz="1200" b="0" spc="50" dirty="0" smtClean="0">
                <a:ln w="11430"/>
                <a:solidFill>
                  <a:srgbClr val="00B001"/>
                </a:solidFill>
                <a:effectLst>
                  <a:outerShdw blurRad="76200" dist="50800" dir="8100000" algn="tl" rotWithShape="0">
                    <a:srgbClr val="000000">
                      <a:alpha val="89000"/>
                    </a:srgbClr>
                  </a:outerShdw>
                </a:effectLst>
                <a:latin typeface="Futura Condensed"/>
                <a:cs typeface="Futura Condensed"/>
              </a:rPr>
              <a:t>’</a:t>
            </a:r>
            <a:r>
              <a:rPr lang="en-ZA" sz="1200" b="0" spc="50" dirty="0" smtClean="0">
                <a:ln w="11430"/>
                <a:solidFill>
                  <a:srgbClr val="00B001"/>
                </a:solidFill>
                <a:effectLst>
                  <a:outerShdw blurRad="76200" dist="50800" dir="8100000" algn="tl" rotWithShape="0">
                    <a:srgbClr val="000000">
                      <a:alpha val="89000"/>
                    </a:srgbClr>
                  </a:outerShdw>
                </a:effectLst>
                <a:latin typeface="Futura Condensed"/>
                <a:cs typeface="Futura Condensed"/>
              </a:rPr>
              <a:t>t hold grudges!</a:t>
            </a:r>
            <a:r>
              <a:rPr lang="en-ZA" sz="1200" b="0" spc="50" baseline="0" dirty="0" smtClean="0">
                <a:ln w="11430"/>
                <a:solidFill>
                  <a:srgbClr val="00B001"/>
                </a:solidFill>
                <a:effectLst>
                  <a:outerShdw blurRad="76200" dist="50800" dir="8100000" algn="tl" rotWithShape="0">
                    <a:srgbClr val="000000">
                      <a:alpha val="89000"/>
                    </a:srgbClr>
                  </a:outerShdw>
                </a:effectLst>
                <a:latin typeface="Futura Condensed"/>
                <a:cs typeface="Futura Condensed"/>
              </a:rPr>
              <a:t> “See to it that no one misses the grace of God and that no bitter root grows up to cause trouble.” (Hebrews 12:15)</a:t>
            </a:r>
          </a:p>
        </p:txBody>
      </p:sp>
      <p:sp>
        <p:nvSpPr>
          <p:cNvPr id="235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F4FC09C-E41B-BD49-A1D2-098E064B2D2E}" type="slidenum">
              <a:rPr lang="en-ZA">
                <a:solidFill>
                  <a:prstClr val="black"/>
                </a:solidFill>
                <a:latin typeface="Calibri" charset="0"/>
              </a:rPr>
              <a:pPr eaLnBrk="1" hangingPunct="1"/>
              <a:t>35</a:t>
            </a:fld>
            <a:endParaRPr lang="en-ZA">
              <a:solidFill>
                <a:prstClr val="black"/>
              </a:solidFill>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Clearly we build or break relationships by what we do or don’t do!</a:t>
            </a:r>
            <a:endParaRPr lang="en-ZA" dirty="0">
              <a:latin typeface="Calibri" charset="0"/>
            </a:endParaRPr>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5F11F25-D5CF-114A-9F31-73484334521C}" type="slidenum">
              <a:rPr lang="en-ZA">
                <a:solidFill>
                  <a:prstClr val="black"/>
                </a:solidFill>
                <a:latin typeface="Calibri" charset="0"/>
              </a:rPr>
              <a:pPr eaLnBrk="1" hangingPunct="1"/>
              <a:t>36</a:t>
            </a:fld>
            <a:endParaRPr lang="en-ZA">
              <a:solidFill>
                <a:prstClr val="black"/>
              </a:solidFill>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Broken relationships can be restored as we allow God to transform our lives!</a:t>
            </a:r>
            <a:endParaRPr lang="en-ZA" dirty="0">
              <a:latin typeface="Calibri" charset="0"/>
            </a:endParaRPr>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324626F-CE5D-7541-83FD-DBAD3C5F5109}" type="slidenum">
              <a:rPr lang="en-ZA">
                <a:solidFill>
                  <a:prstClr val="black"/>
                </a:solidFill>
                <a:latin typeface="Calibri" charset="0"/>
              </a:rPr>
              <a:pPr eaLnBrk="1" hangingPunct="1"/>
              <a:t>37</a:t>
            </a:fld>
            <a:endParaRPr lang="en-ZA">
              <a:solidFill>
                <a:prstClr val="black"/>
              </a:solidFill>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Remember, together we dominate!</a:t>
            </a:r>
            <a:endParaRPr lang="en-ZA" sz="1200" kern="1200" dirty="0">
              <a:solidFill>
                <a:schemeClr val="tx1"/>
              </a:solidFill>
              <a:effectLst/>
              <a:latin typeface="+mn-lt"/>
              <a:ea typeface="+mn-ea"/>
              <a:cs typeface="+mn-cs"/>
            </a:endParaRPr>
          </a:p>
        </p:txBody>
      </p:sp>
      <p:sp>
        <p:nvSpPr>
          <p:cNvPr id="235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F4FC09C-E41B-BD49-A1D2-098E064B2D2E}" type="slidenum">
              <a:rPr lang="en-ZA">
                <a:solidFill>
                  <a:prstClr val="black"/>
                </a:solidFill>
                <a:latin typeface="Calibri" charset="0"/>
              </a:rPr>
              <a:pPr eaLnBrk="1" hangingPunct="1"/>
              <a:t>38</a:t>
            </a:fld>
            <a:endParaRPr lang="en-ZA">
              <a:solidFill>
                <a:prstClr val="black"/>
              </a:solidFill>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dirty="0" smtClean="0">
                <a:solidFill>
                  <a:schemeClr val="tx1"/>
                </a:solidFill>
                <a:effectLst/>
                <a:latin typeface="+mn-lt"/>
                <a:ea typeface="+mn-ea"/>
                <a:cs typeface="+mn-cs"/>
              </a:rPr>
              <a:t>Spend a few minutes</a:t>
            </a:r>
            <a:r>
              <a:rPr lang="en-US" sz="1200" b="0" kern="1200" baseline="0" dirty="0" smtClean="0">
                <a:solidFill>
                  <a:schemeClr val="tx1"/>
                </a:solidFill>
                <a:effectLst/>
                <a:latin typeface="+mn-lt"/>
                <a:ea typeface="+mn-ea"/>
                <a:cs typeface="+mn-cs"/>
              </a:rPr>
              <a:t> completing the personal profile on relational issues.</a:t>
            </a:r>
            <a:endParaRPr lang="en-US" sz="1200" b="0" kern="1200" dirty="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EF2F2C5-DE87-CC4D-B09C-67D7A4AF6E5A}" type="slidenum">
              <a:rPr lang="en-ZA">
                <a:solidFill>
                  <a:prstClr val="black"/>
                </a:solidFill>
                <a:latin typeface="Calibri" charset="0"/>
              </a:rPr>
              <a:pPr eaLnBrk="1" hangingPunct="1"/>
              <a:t>39</a:t>
            </a:fld>
            <a:endParaRPr lang="en-ZA">
              <a:solidFill>
                <a:prstClr val="black"/>
              </a:solidFill>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38F90B-CFFF-914C-A219-073BB4EE9119}" type="slidenum">
              <a:rPr lang="en-US" sz="1200">
                <a:latin typeface="Calibri" charset="0"/>
              </a:rPr>
              <a:pPr eaLnBrk="1" hangingPunct="1"/>
              <a:t>4</a:t>
            </a:fld>
            <a:endParaRPr lang="en-US" sz="1200">
              <a:latin typeface="Calibri" charset="0"/>
            </a:endParaRPr>
          </a:p>
        </p:txBody>
      </p:sp>
      <p:sp>
        <p:nvSpPr>
          <p:cNvPr id="25603"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5604"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Last week we looked at the first of five big issues in our lives that we need victory</a:t>
            </a:r>
            <a:r>
              <a:rPr lang="en-ZA" b="0" baseline="0" dirty="0" smtClean="0">
                <a:latin typeface="Calibri" charset="0"/>
              </a:rPr>
              <a:t> from</a:t>
            </a:r>
            <a:r>
              <a:rPr lang="en-ZA" b="0" dirty="0" smtClean="0">
                <a:latin typeface="Calibri" charset="0"/>
              </a:rPr>
              <a:t>:</a:t>
            </a:r>
            <a:r>
              <a:rPr lang="en-ZA" b="0" baseline="0" dirty="0" smtClean="0">
                <a:latin typeface="Calibri" charset="0"/>
              </a:rPr>
              <a:t> </a:t>
            </a:r>
            <a:r>
              <a:rPr lang="en-ZA" b="0" dirty="0" smtClean="0">
                <a:latin typeface="Calibri" charset="0"/>
              </a:rPr>
              <a:t>Generational Curses</a:t>
            </a:r>
            <a:r>
              <a:rPr lang="en-US" b="0" dirty="0" smtClean="0">
                <a:latin typeface="Calibri" charset="0"/>
              </a:rPr>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0DDDFC-ACAE-7243-BAC2-FE78B4F0CC95}" type="slidenum">
              <a:rPr lang="en-US" sz="1200">
                <a:latin typeface="Calibri" charset="0"/>
              </a:rPr>
              <a:pPr eaLnBrk="1" hangingPunct="1"/>
              <a:t>40</a:t>
            </a:fld>
            <a:endParaRPr lang="en-US" sz="1200">
              <a:latin typeface="Calibri" charset="0"/>
            </a:endParaRPr>
          </a:p>
        </p:txBody>
      </p:sp>
      <p:sp>
        <p:nvSpPr>
          <p:cNvPr id="19459"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46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Prayer!</a:t>
            </a:r>
            <a:r>
              <a:rPr lang="en-ZA" sz="1200" b="1" kern="1200" dirty="0" smtClean="0">
                <a:solidFill>
                  <a:schemeClr val="tx1"/>
                </a:solidFill>
                <a:effectLst/>
                <a:latin typeface="+mn-lt"/>
                <a:ea typeface="+mn-ea"/>
                <a:cs typeface="+mn-cs"/>
              </a:rPr>
              <a:t> The Process of Deliverance. </a:t>
            </a:r>
            <a:r>
              <a:rPr lang="en-ZA" sz="1200" kern="1200" dirty="0" smtClean="0">
                <a:solidFill>
                  <a:schemeClr val="tx1"/>
                </a:solidFill>
                <a:effectLst/>
                <a:latin typeface="+mn-lt"/>
                <a:ea typeface="+mn-ea"/>
                <a:cs typeface="+mn-cs"/>
              </a:rPr>
              <a:t>To experience freedom in the area of relational issues sins we are going to pray through the process of deliverance:</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(1)</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The first step to victory is to </a:t>
            </a:r>
            <a:r>
              <a:rPr lang="en-ZA" sz="1200" b="1" kern="1200" dirty="0" smtClean="0">
                <a:solidFill>
                  <a:schemeClr val="tx1"/>
                </a:solidFill>
                <a:effectLst/>
                <a:latin typeface="+mn-lt"/>
                <a:ea typeface="+mn-ea"/>
                <a:cs typeface="+mn-cs"/>
              </a:rPr>
              <a:t>Recognise</a:t>
            </a:r>
            <a:r>
              <a:rPr lang="en-ZA" sz="1200" kern="1200" dirty="0" smtClean="0">
                <a:solidFill>
                  <a:schemeClr val="tx1"/>
                </a:solidFill>
                <a:effectLst/>
                <a:latin typeface="+mn-lt"/>
                <a:ea typeface="+mn-ea"/>
                <a:cs typeface="+mn-cs"/>
              </a:rPr>
              <a:t> any issue that God has brought to your attention that you need to deal with. (2) The second step is </a:t>
            </a:r>
            <a:r>
              <a:rPr lang="en-ZA" sz="1200" b="1" kern="1200" dirty="0" smtClean="0">
                <a:solidFill>
                  <a:schemeClr val="tx1"/>
                </a:solidFill>
                <a:effectLst/>
                <a:latin typeface="+mn-lt"/>
                <a:ea typeface="+mn-ea"/>
                <a:cs typeface="+mn-cs"/>
              </a:rPr>
              <a:t>Repent</a:t>
            </a:r>
            <a:r>
              <a:rPr lang="en-ZA" sz="1200" kern="1200" dirty="0" smtClean="0">
                <a:solidFill>
                  <a:schemeClr val="tx1"/>
                </a:solidFill>
                <a:effectLst/>
                <a:latin typeface="+mn-lt"/>
                <a:ea typeface="+mn-ea"/>
                <a:cs typeface="+mn-cs"/>
              </a:rPr>
              <a:t> – where you commit to turn your back on the issue, choose to renew your mind and ask God to help you think differently about it. (3) The third step is to </a:t>
            </a:r>
            <a:r>
              <a:rPr lang="en-ZA" sz="1200" b="1" kern="1200" dirty="0" smtClean="0">
                <a:solidFill>
                  <a:schemeClr val="tx1"/>
                </a:solidFill>
                <a:effectLst/>
                <a:latin typeface="+mn-lt"/>
                <a:ea typeface="+mn-ea"/>
                <a:cs typeface="+mn-cs"/>
              </a:rPr>
              <a:t>Renounce</a:t>
            </a:r>
            <a:r>
              <a:rPr lang="en-ZA" sz="1200" kern="1200" dirty="0" smtClean="0">
                <a:solidFill>
                  <a:schemeClr val="tx1"/>
                </a:solidFill>
                <a:effectLst/>
                <a:latin typeface="+mn-lt"/>
                <a:ea typeface="+mn-ea"/>
                <a:cs typeface="+mn-cs"/>
              </a:rPr>
              <a:t> – which means to fall out of agreement with the issue and renounce its power over your life. If it is a curse you fall out of agreement with the curse and you renounce its power to operate in your life, you renounce its power to operate in your children’s life - when you have them one day - and the generations to come. If it is sin you have been involved in, you renounce the power of that sin. You close the door on the enemy - he does not have a hold on you anymore! The enemy no longer has authority to operate in your life in the area. (4) The fourth step is </a:t>
            </a:r>
            <a:r>
              <a:rPr lang="en-ZA" sz="1200" b="1" kern="1200" dirty="0" smtClean="0">
                <a:solidFill>
                  <a:schemeClr val="tx1"/>
                </a:solidFill>
                <a:effectLst/>
                <a:latin typeface="+mn-lt"/>
                <a:ea typeface="+mn-ea"/>
                <a:cs typeface="+mn-cs"/>
              </a:rPr>
              <a:t>Rebuke</a:t>
            </a:r>
            <a:r>
              <a:rPr lang="en-ZA" sz="1200" kern="1200" dirty="0" smtClean="0">
                <a:solidFill>
                  <a:schemeClr val="tx1"/>
                </a:solidFill>
                <a:effectLst/>
                <a:latin typeface="+mn-lt"/>
                <a:ea typeface="+mn-ea"/>
                <a:cs typeface="+mn-cs"/>
              </a:rPr>
              <a:t> – when we rebuke the evil one, any demonic spirit that is associated with the issue has to leave – there is no shouting - it just has to go because you have taken its authority away.  (5) The fifth step is </a:t>
            </a:r>
            <a:r>
              <a:rPr lang="en-ZA" sz="1200" b="1" kern="1200" dirty="0" smtClean="0">
                <a:solidFill>
                  <a:schemeClr val="tx1"/>
                </a:solidFill>
                <a:effectLst/>
                <a:latin typeface="+mn-lt"/>
                <a:ea typeface="+mn-ea"/>
                <a:cs typeface="+mn-cs"/>
              </a:rPr>
              <a:t>Receive</a:t>
            </a:r>
            <a:r>
              <a:rPr lang="en-ZA" sz="1200" kern="1200" dirty="0" smtClean="0">
                <a:solidFill>
                  <a:schemeClr val="tx1"/>
                </a:solidFill>
                <a:effectLst/>
                <a:latin typeface="+mn-lt"/>
                <a:ea typeface="+mn-ea"/>
                <a:cs typeface="+mn-cs"/>
              </a:rPr>
              <a:t> – where you now ask God to replace what has been taken away with his blessing and grace. Where there was unforgiveness and bitterness you pray to receive God’s grace to forgive; where there was a curse you receive the Lord’s blessing to replace the curse – we speak and announce the blessings of God in areas of poverty for example.</a:t>
            </a:r>
            <a:endParaRPr lang="en-ZA" sz="1200" kern="1200" dirty="0">
              <a:solidFill>
                <a:schemeClr val="tx1"/>
              </a:solidFill>
              <a:effectLst/>
              <a:latin typeface="+mn-lt"/>
              <a:ea typeface="+mn-ea"/>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As a sign that your relational</a:t>
            </a:r>
            <a:r>
              <a:rPr lang="en-US" sz="1200" kern="1200" baseline="0" dirty="0" smtClean="0">
                <a:solidFill>
                  <a:schemeClr val="tx1"/>
                </a:solidFill>
                <a:effectLst/>
                <a:latin typeface="+mn-lt"/>
                <a:ea typeface="+mn-ea"/>
                <a:cs typeface="+mn-cs"/>
              </a:rPr>
              <a:t> issues have been dealt with </a:t>
            </a:r>
            <a:r>
              <a:rPr lang="en-US" sz="1200" kern="1200" dirty="0" smtClean="0">
                <a:solidFill>
                  <a:schemeClr val="tx1"/>
                </a:solidFill>
                <a:effectLst/>
                <a:latin typeface="+mn-lt"/>
                <a:ea typeface="+mn-ea"/>
                <a:cs typeface="+mn-cs"/>
              </a:rPr>
              <a:t>you need to crumple up your personal profile and come and place them in the helmet on the stage and we will destroy them for you!</a:t>
            </a:r>
            <a:endParaRPr lang="en-ZA" sz="1200" kern="1200" dirty="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EF2F2C5-DE87-CC4D-B09C-67D7A4AF6E5A}" type="slidenum">
              <a:rPr lang="en-ZA">
                <a:solidFill>
                  <a:prstClr val="black"/>
                </a:solidFill>
                <a:latin typeface="Calibri" charset="0"/>
              </a:rPr>
              <a:pPr eaLnBrk="1" hangingPunct="1"/>
              <a:t>41</a:t>
            </a:fld>
            <a:endParaRPr lang="en-ZA">
              <a:solidFill>
                <a:prstClr val="black"/>
              </a:solidFill>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AF874B-0AE7-144D-BE95-AD36750332B9}" type="slidenum">
              <a:rPr lang="en-US" sz="1200">
                <a:solidFill>
                  <a:prstClr val="black"/>
                </a:solidFill>
                <a:latin typeface="Calibri" charset="0"/>
              </a:rPr>
              <a:pPr eaLnBrk="1" hangingPunct="1"/>
              <a:t>42</a:t>
            </a:fld>
            <a:endParaRPr lang="en-US" sz="1200">
              <a:solidFill>
                <a:prstClr val="black"/>
              </a:solidFill>
              <a:latin typeface="Calibri" charset="0"/>
            </a:endParaRPr>
          </a:p>
        </p:txBody>
      </p:sp>
      <p:sp>
        <p:nvSpPr>
          <p:cNvPr id="29699"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970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In week 7 we will look at the third of five big issues in our lives: Spiritual Errors.</a:t>
            </a:r>
            <a:endParaRPr lang="en-US" b="0" dirty="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US" sz="1200" b="0" kern="1200" dirty="0" smtClean="0">
                <a:solidFill>
                  <a:schemeClr val="tx1"/>
                </a:solidFill>
                <a:effectLst/>
                <a:latin typeface="+mn-lt"/>
                <a:ea typeface="+mn-ea"/>
                <a:cs typeface="+mn-cs"/>
              </a:rPr>
              <a:t>We looked at some common generational curses:</a:t>
            </a:r>
            <a:r>
              <a:rPr lang="en-US" sz="1200" b="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Financial Lack, Incurable Disease, Mental Illness, Pregnancy Trouble, Failure or Oppression or Home Disunity</a:t>
            </a:r>
            <a:r>
              <a:rPr lang="en-US" sz="1200" kern="1200" baseline="0" dirty="0" smtClean="0">
                <a:solidFill>
                  <a:schemeClr val="tx1"/>
                </a:solidFill>
                <a:effectLst/>
                <a:latin typeface="+mn-lt"/>
                <a:ea typeface="+mn-ea"/>
                <a:cs typeface="+mn-cs"/>
              </a:rPr>
              <a:t>.</a:t>
            </a:r>
            <a:endParaRPr lang="en-US" sz="1200" kern="1200" baseline="0" dirty="0" smtClean="0">
              <a:solidFill>
                <a:schemeClr val="tx1"/>
              </a:solidFill>
              <a:effectLst/>
              <a:latin typeface="+mn-lt"/>
              <a:ea typeface="+mn-ea"/>
              <a:cs typeface="+mn-cs"/>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4C1EF42-5DBF-654A-9DA4-6DD1A8C705C2}" type="slidenum">
              <a:rPr lang="en-ZA">
                <a:solidFill>
                  <a:prstClr val="black"/>
                </a:solidFill>
                <a:latin typeface="Calibri" charset="0"/>
              </a:rPr>
              <a:pPr eaLnBrk="1" hangingPunct="1"/>
              <a:t>5</a:t>
            </a:fld>
            <a:endParaRPr lang="en-ZA">
              <a:solidFill>
                <a:prstClr val="black"/>
              </a:solidFill>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We learnt that curses can be destroyed because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through the cross we are</a:t>
            </a:r>
            <a:r>
              <a:rPr lang="en-US" sz="1200" b="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Redeemed and Blessed: </a:t>
            </a:r>
            <a:r>
              <a:rPr lang="en-US" sz="1200" i="1" kern="1200" dirty="0" smtClean="0">
                <a:solidFill>
                  <a:schemeClr val="tx1"/>
                </a:solidFill>
                <a:effectLst/>
                <a:latin typeface="+mn-lt"/>
                <a:ea typeface="+mn-ea"/>
                <a:cs typeface="+mn-cs"/>
              </a:rPr>
              <a:t>Christ paid the price so that the blessing promised to Abraham would come to us. </a:t>
            </a:r>
            <a:r>
              <a:rPr lang="en-US" sz="1200" kern="1200" dirty="0" smtClean="0">
                <a:solidFill>
                  <a:schemeClr val="tx1"/>
                </a:solidFill>
                <a:effectLst/>
                <a:latin typeface="+mn-lt"/>
                <a:ea typeface="+mn-ea"/>
                <a:cs typeface="+mn-cs"/>
              </a:rPr>
              <a:t>(Galatians 3:14</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EF2F2C5-DE87-CC4D-B09C-67D7A4AF6E5A}" type="slidenum">
              <a:rPr lang="en-ZA">
                <a:solidFill>
                  <a:prstClr val="black"/>
                </a:solidFill>
                <a:latin typeface="Calibri" charset="0"/>
              </a:rPr>
              <a:pPr eaLnBrk="1" hangingPunct="1"/>
              <a:t>6</a:t>
            </a:fld>
            <a:endParaRPr lang="en-ZA">
              <a:solidFill>
                <a:prstClr val="black"/>
              </a:solidFill>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565025-7B70-C94F-AC77-1C3A5D92D36B}" type="slidenum">
              <a:rPr lang="en-US" sz="1200">
                <a:latin typeface="Calibri" charset="0"/>
              </a:rPr>
              <a:pPr eaLnBrk="1" hangingPunct="1"/>
              <a:t>7</a:t>
            </a:fld>
            <a:endParaRPr lang="en-US" sz="1200">
              <a:latin typeface="Calibri" charset="0"/>
            </a:endParaRPr>
          </a:p>
        </p:txBody>
      </p:sp>
      <p:sp>
        <p:nvSpPr>
          <p:cNvPr id="27651"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765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This</a:t>
            </a:r>
            <a:r>
              <a:rPr lang="en-ZA" b="0" baseline="0" dirty="0" smtClean="0">
                <a:latin typeface="Calibri" charset="0"/>
              </a:rPr>
              <a:t> week we are </a:t>
            </a:r>
            <a:r>
              <a:rPr lang="en-ZA" b="0" dirty="0" smtClean="0">
                <a:latin typeface="Calibri" charset="0"/>
              </a:rPr>
              <a:t>going to look at the second of five big issues in our lives: Relational Issues.</a:t>
            </a:r>
            <a:endParaRPr lang="en-US" b="0" dirty="0" smtClean="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Video:</a:t>
            </a:r>
            <a:r>
              <a:rPr lang="en-US" sz="1200" kern="1200" baseline="0" dirty="0" smtClean="0">
                <a:solidFill>
                  <a:schemeClr val="tx1"/>
                </a:solidFill>
                <a:effectLst/>
                <a:latin typeface="+mn-lt"/>
                <a:ea typeface="+mn-ea"/>
                <a:cs typeface="+mn-cs"/>
              </a:rPr>
              <a:t> Ghost Recon Online. Alone we fight…together we dominate.. Get it on YouTube at: http://</a:t>
            </a:r>
            <a:r>
              <a:rPr lang="en-US" sz="1200" kern="1200" baseline="0" dirty="0" err="1" smtClean="0">
                <a:solidFill>
                  <a:schemeClr val="tx1"/>
                </a:solidFill>
                <a:effectLst/>
                <a:latin typeface="+mn-lt"/>
                <a:ea typeface="+mn-ea"/>
                <a:cs typeface="+mn-cs"/>
              </a:rPr>
              <a:t>www.youtube.com</a:t>
            </a:r>
            <a:r>
              <a:rPr lang="en-US" sz="1200" kern="1200" baseline="0" dirty="0" smtClean="0">
                <a:solidFill>
                  <a:schemeClr val="tx1"/>
                </a:solidFill>
                <a:effectLst/>
                <a:latin typeface="+mn-lt"/>
                <a:ea typeface="+mn-ea"/>
                <a:cs typeface="+mn-cs"/>
              </a:rPr>
              <a:t>/</a:t>
            </a:r>
            <a:r>
              <a:rPr lang="en-US" sz="1200" kern="1200" baseline="0" dirty="0" err="1" smtClean="0">
                <a:solidFill>
                  <a:schemeClr val="tx1"/>
                </a:solidFill>
                <a:effectLst/>
                <a:latin typeface="+mn-lt"/>
                <a:ea typeface="+mn-ea"/>
                <a:cs typeface="+mn-cs"/>
              </a:rPr>
              <a:t>watch?v</a:t>
            </a:r>
            <a:r>
              <a:rPr lang="en-US" sz="1200" kern="1200" baseline="0" dirty="0" smtClean="0">
                <a:solidFill>
                  <a:schemeClr val="tx1"/>
                </a:solidFill>
                <a:effectLst/>
                <a:latin typeface="+mn-lt"/>
                <a:ea typeface="+mn-ea"/>
                <a:cs typeface="+mn-cs"/>
              </a:rPr>
              <a:t>=IXz87t6fw-w</a:t>
            </a:r>
            <a:endParaRPr lang="en-US" sz="1200" kern="1200" dirty="0" smtClean="0">
              <a:solidFill>
                <a:schemeClr val="tx1"/>
              </a:solidFill>
              <a:effectLst/>
              <a:latin typeface="+mn-lt"/>
              <a:ea typeface="+mn-ea"/>
              <a:cs typeface="+mn-cs"/>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6F2AF4F-516F-DD4A-9402-324AB53D5391}" type="slidenum">
              <a:rPr lang="en-ZA">
                <a:solidFill>
                  <a:prstClr val="black"/>
                </a:solidFill>
                <a:latin typeface="Calibri" charset="0"/>
              </a:rPr>
              <a:pPr eaLnBrk="1" hangingPunct="1"/>
              <a:t>8</a:t>
            </a:fld>
            <a:endParaRPr lang="en-ZA">
              <a:solidFill>
                <a:prstClr val="black"/>
              </a:solidFill>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baseline="0" dirty="0" smtClean="0">
                <a:solidFill>
                  <a:schemeClr val="tx1"/>
                </a:solidFill>
                <a:effectLst/>
                <a:latin typeface="+mn-lt"/>
                <a:ea typeface="+mn-ea"/>
                <a:cs typeface="+mn-cs"/>
              </a:rPr>
              <a:t>Alone we fight…</a:t>
            </a:r>
            <a:endParaRPr lang="en-US" sz="1200" kern="1200" dirty="0" smtClean="0">
              <a:solidFill>
                <a:schemeClr val="tx1"/>
              </a:solidFill>
              <a:effectLst/>
              <a:latin typeface="+mn-lt"/>
              <a:ea typeface="+mn-ea"/>
              <a:cs typeface="+mn-cs"/>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6F2AF4F-516F-DD4A-9402-324AB53D5391}" type="slidenum">
              <a:rPr lang="en-ZA">
                <a:solidFill>
                  <a:prstClr val="black"/>
                </a:solidFill>
                <a:latin typeface="Calibri" charset="0"/>
              </a:rPr>
              <a:pPr eaLnBrk="1" hangingPunct="1"/>
              <a:t>9</a:t>
            </a:fld>
            <a:endParaRPr lang="en-ZA">
              <a:solidFill>
                <a:prstClr val="black"/>
              </a:solidFill>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8" indent="0" algn="ctr">
              <a:buNone/>
              <a:defRPr>
                <a:solidFill>
                  <a:schemeClr val="tx1">
                    <a:tint val="75000"/>
                  </a:schemeClr>
                </a:solidFill>
              </a:defRPr>
            </a:lvl3pPr>
            <a:lvl4pPr marL="1371180" indent="0" algn="ctr">
              <a:buNone/>
              <a:defRPr>
                <a:solidFill>
                  <a:schemeClr val="tx1">
                    <a:tint val="75000"/>
                  </a:schemeClr>
                </a:solidFill>
              </a:defRPr>
            </a:lvl4pPr>
            <a:lvl5pPr marL="1828239" indent="0" algn="ctr">
              <a:buNone/>
              <a:defRPr>
                <a:solidFill>
                  <a:schemeClr val="tx1">
                    <a:tint val="75000"/>
                  </a:schemeClr>
                </a:solidFill>
              </a:defRPr>
            </a:lvl5pPr>
            <a:lvl6pPr marL="2285298" indent="0" algn="ctr">
              <a:buNone/>
              <a:defRPr>
                <a:solidFill>
                  <a:schemeClr val="tx1">
                    <a:tint val="75000"/>
                  </a:schemeClr>
                </a:solidFill>
              </a:defRPr>
            </a:lvl6pPr>
            <a:lvl7pPr marL="2742360" indent="0" algn="ctr">
              <a:buNone/>
              <a:defRPr>
                <a:solidFill>
                  <a:schemeClr val="tx1">
                    <a:tint val="75000"/>
                  </a:schemeClr>
                </a:solidFill>
              </a:defRPr>
            </a:lvl7pPr>
            <a:lvl8pPr marL="3199416" indent="0" algn="ctr">
              <a:buNone/>
              <a:defRPr>
                <a:solidFill>
                  <a:schemeClr val="tx1">
                    <a:tint val="75000"/>
                  </a:schemeClr>
                </a:solidFill>
              </a:defRPr>
            </a:lvl8pPr>
            <a:lvl9pPr marL="36564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15/08/30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689782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15/08/30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636662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15/08/30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744542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4743450"/>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cxnSp>
        <p:nvCxnSpPr>
          <p:cNvPr id="5" name="Straight Connector 4"/>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352426" y="2895600"/>
            <a:ext cx="4572000" cy="1368798"/>
          </a:xfrm>
        </p:spPr>
        <p:txBody>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
        <p:nvSpPr>
          <p:cNvPr id="6" name="Date Placeholder 21"/>
          <p:cNvSpPr>
            <a:spLocks noGrp="1"/>
          </p:cNvSpPr>
          <p:nvPr>
            <p:ph type="dt" sz="half" idx="10"/>
          </p:nvPr>
        </p:nvSpPr>
        <p:spPr/>
        <p:txBody>
          <a:bodyPr/>
          <a:lstStyle>
            <a:lvl1pPr>
              <a:defRPr/>
            </a:lvl1pPr>
          </a:lstStyle>
          <a:p>
            <a:fld id="{13501D5F-5502-964A-AC7C-4B995384C99F}" type="datetimeFigureOut">
              <a:rPr lang="en-US"/>
              <a:pPr/>
              <a:t>15/08/30</a:t>
            </a:fld>
            <a:endParaRPr lang="en-ZA"/>
          </a:p>
        </p:txBody>
      </p:sp>
      <p:sp>
        <p:nvSpPr>
          <p:cNvPr id="7" name="Slide Number Placeholder 22"/>
          <p:cNvSpPr>
            <a:spLocks noGrp="1"/>
          </p:cNvSpPr>
          <p:nvPr>
            <p:ph type="sldNum" sz="quarter" idx="11"/>
          </p:nvPr>
        </p:nvSpPr>
        <p:spPr/>
        <p:txBody>
          <a:bodyPr/>
          <a:lstStyle>
            <a:lvl1pPr>
              <a:defRPr/>
            </a:lvl1pPr>
          </a:lstStyle>
          <a:p>
            <a:fld id="{38CFAED0-45EC-A741-9CF7-372E46A0FEA1}" type="slidenum">
              <a:rPr lang="en-ZA"/>
              <a:pPr/>
              <a:t>‹#›</a:t>
            </a:fld>
            <a:endParaRPr lang="en-ZA"/>
          </a:p>
        </p:txBody>
      </p:sp>
      <p:sp>
        <p:nvSpPr>
          <p:cNvPr id="8" name="Footer Placeholder 23"/>
          <p:cNvSpPr>
            <a:spLocks noGrp="1"/>
          </p:cNvSpPr>
          <p:nvPr>
            <p:ph type="ftr" sz="quarter" idx="12"/>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4056440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dirty="0"/>
          </a:p>
        </p:txBody>
      </p:sp>
      <p:sp>
        <p:nvSpPr>
          <p:cNvPr id="5" name="Date Placeholder 11"/>
          <p:cNvSpPr>
            <a:spLocks noGrp="1"/>
          </p:cNvSpPr>
          <p:nvPr>
            <p:ph type="dt" sz="half" idx="14"/>
          </p:nvPr>
        </p:nvSpPr>
        <p:spPr/>
        <p:txBody>
          <a:bodyPr/>
          <a:lstStyle>
            <a:lvl1pPr>
              <a:defRPr/>
            </a:lvl1pPr>
          </a:lstStyle>
          <a:p>
            <a:fld id="{0B31DF0C-3CA2-1345-84A5-34F79A789396}" type="datetimeFigureOut">
              <a:rPr lang="en-US"/>
              <a:pPr/>
              <a:t>15/08/30</a:t>
            </a:fld>
            <a:endParaRPr lang="en-ZA"/>
          </a:p>
        </p:txBody>
      </p:sp>
      <p:sp>
        <p:nvSpPr>
          <p:cNvPr id="6" name="Slide Number Placeholder 18"/>
          <p:cNvSpPr>
            <a:spLocks noGrp="1"/>
          </p:cNvSpPr>
          <p:nvPr>
            <p:ph type="sldNum" sz="quarter" idx="15"/>
          </p:nvPr>
        </p:nvSpPr>
        <p:spPr/>
        <p:txBody>
          <a:bodyPr/>
          <a:lstStyle>
            <a:lvl1pPr>
              <a:defRPr/>
            </a:lvl1pPr>
          </a:lstStyle>
          <a:p>
            <a:fld id="{28BBACE9-D570-1644-AFB8-34B8A3B52307}" type="slidenum">
              <a:rPr lang="en-ZA"/>
              <a:pPr/>
              <a:t>‹#›</a:t>
            </a:fld>
            <a:endParaRPr lang="en-ZA"/>
          </a:p>
        </p:txBody>
      </p:sp>
      <p:sp>
        <p:nvSpPr>
          <p:cNvPr id="7" name="Footer Placeholder 20"/>
          <p:cNvSpPr>
            <a:spLocks noGrp="1"/>
          </p:cNvSpPr>
          <p:nvPr>
            <p:ph type="ftr" sz="quarter" idx="16"/>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35980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5" name="Rectangle 4"/>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cxnSp>
        <p:nvCxnSpPr>
          <p:cNvPr id="6" name="Straight Connector 5"/>
          <p:cNvCxnSpPr/>
          <p:nvPr/>
        </p:nvCxnSpPr>
        <p:spPr>
          <a:xfrm>
            <a:off x="-4763" y="1828800"/>
            <a:ext cx="9144001"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
          </p:nvPr>
        </p:nvSpPr>
        <p:spPr>
          <a:xfrm>
            <a:off x="352426" y="4003302"/>
            <a:ext cx="4572000" cy="1178298"/>
          </a:xfrm>
        </p:spPr>
        <p:txBody>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lvl="0"/>
            <a:r>
              <a:rPr lang="en-US" smtClean="0"/>
              <a:t>Click to edit Master title style</a:t>
            </a:r>
            <a:endParaRPr lang="en-US" dirty="0"/>
          </a:p>
        </p:txBody>
      </p:sp>
      <p:sp>
        <p:nvSpPr>
          <p:cNvPr id="7" name="Date Placeholder 15"/>
          <p:cNvSpPr>
            <a:spLocks noGrp="1"/>
          </p:cNvSpPr>
          <p:nvPr>
            <p:ph type="dt" sz="half" idx="10"/>
          </p:nvPr>
        </p:nvSpPr>
        <p:spPr/>
        <p:txBody>
          <a:bodyPr/>
          <a:lstStyle>
            <a:lvl1pPr>
              <a:defRPr/>
            </a:lvl1pPr>
          </a:lstStyle>
          <a:p>
            <a:fld id="{E08CC110-1B39-9847-8078-49C5F932E2F2}" type="datetimeFigureOut">
              <a:rPr lang="en-US"/>
              <a:pPr/>
              <a:t>15/08/30</a:t>
            </a:fld>
            <a:endParaRPr lang="en-ZA"/>
          </a:p>
        </p:txBody>
      </p:sp>
      <p:sp>
        <p:nvSpPr>
          <p:cNvPr id="8" name="Slide Number Placeholder 19"/>
          <p:cNvSpPr>
            <a:spLocks noGrp="1"/>
          </p:cNvSpPr>
          <p:nvPr>
            <p:ph type="sldNum" sz="quarter" idx="11"/>
          </p:nvPr>
        </p:nvSpPr>
        <p:spPr/>
        <p:txBody>
          <a:bodyPr/>
          <a:lstStyle>
            <a:lvl1pPr>
              <a:defRPr/>
            </a:lvl1pPr>
          </a:lstStyle>
          <a:p>
            <a:fld id="{DCBD63DF-22DC-0644-BD41-CF960E5C95E7}" type="slidenum">
              <a:rPr lang="en-ZA"/>
              <a:pPr/>
              <a:t>‹#›</a:t>
            </a:fld>
            <a:endParaRPr lang="en-ZA"/>
          </a:p>
        </p:txBody>
      </p:sp>
      <p:sp>
        <p:nvSpPr>
          <p:cNvPr id="9" name="Footer Placeholder 20"/>
          <p:cNvSpPr>
            <a:spLocks noGrp="1"/>
          </p:cNvSpPr>
          <p:nvPr>
            <p:ph type="ftr" sz="quarter" idx="12"/>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2127645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16" name="Content Placeholder 11"/>
          <p:cNvSpPr>
            <a:spLocks noGrp="1"/>
          </p:cNvSpPr>
          <p:nvPr>
            <p:ph sz="quarter" idx="14"/>
          </p:nvPr>
        </p:nvSpPr>
        <p:spPr>
          <a:xfrm>
            <a:off x="4901184" y="1463040"/>
            <a:ext cx="3886200" cy="4288536"/>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6" name="Date Placeholder 19"/>
          <p:cNvSpPr>
            <a:spLocks noGrp="1"/>
          </p:cNvSpPr>
          <p:nvPr>
            <p:ph type="dt" sz="half" idx="15"/>
          </p:nvPr>
        </p:nvSpPr>
        <p:spPr/>
        <p:txBody>
          <a:bodyPr/>
          <a:lstStyle>
            <a:lvl1pPr>
              <a:defRPr/>
            </a:lvl1pPr>
          </a:lstStyle>
          <a:p>
            <a:fld id="{838F975E-C565-F34C-A858-1A8CC5EF066D}" type="datetimeFigureOut">
              <a:rPr lang="en-US"/>
              <a:pPr/>
              <a:t>15/08/30</a:t>
            </a:fld>
            <a:endParaRPr lang="en-ZA"/>
          </a:p>
        </p:txBody>
      </p:sp>
      <p:sp>
        <p:nvSpPr>
          <p:cNvPr id="7" name="Slide Number Placeholder 24"/>
          <p:cNvSpPr>
            <a:spLocks noGrp="1"/>
          </p:cNvSpPr>
          <p:nvPr>
            <p:ph type="sldNum" sz="quarter" idx="16"/>
          </p:nvPr>
        </p:nvSpPr>
        <p:spPr/>
        <p:txBody>
          <a:bodyPr/>
          <a:lstStyle>
            <a:lvl1pPr>
              <a:defRPr/>
            </a:lvl1pPr>
          </a:lstStyle>
          <a:p>
            <a:fld id="{6F8C40B4-15B8-6447-9050-7CB92D04E025}" type="slidenum">
              <a:rPr lang="en-ZA"/>
              <a:pPr/>
              <a:t>‹#›</a:t>
            </a:fld>
            <a:endParaRPr lang="en-ZA"/>
          </a:p>
        </p:txBody>
      </p:sp>
      <p:sp>
        <p:nvSpPr>
          <p:cNvPr id="8" name="Footer Placeholder 25"/>
          <p:cNvSpPr>
            <a:spLocks noGrp="1"/>
          </p:cNvSpPr>
          <p:nvPr>
            <p:ph type="ftr" sz="quarter" idx="17"/>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3086952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18" name="Text Placeholder 3"/>
          <p:cNvSpPr>
            <a:spLocks noGrp="1"/>
          </p:cNvSpPr>
          <p:nvPr>
            <p:ph type="body" sz="half" idx="2"/>
          </p:nvPr>
        </p:nvSpPr>
        <p:spPr>
          <a:xfrm>
            <a:off x="352426" y="1463040"/>
            <a:ext cx="3886200" cy="509587"/>
          </a:xfrm>
        </p:spPr>
        <p:txBody>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8" name="Date Placeholder 19"/>
          <p:cNvSpPr>
            <a:spLocks noGrp="1"/>
          </p:cNvSpPr>
          <p:nvPr>
            <p:ph type="dt" sz="half" idx="16"/>
          </p:nvPr>
        </p:nvSpPr>
        <p:spPr/>
        <p:txBody>
          <a:bodyPr/>
          <a:lstStyle>
            <a:lvl1pPr>
              <a:defRPr/>
            </a:lvl1pPr>
          </a:lstStyle>
          <a:p>
            <a:fld id="{F3AC04B5-853A-B542-B135-2B35561905B2}" type="datetimeFigureOut">
              <a:rPr lang="en-US"/>
              <a:pPr/>
              <a:t>15/08/30</a:t>
            </a:fld>
            <a:endParaRPr lang="en-ZA"/>
          </a:p>
        </p:txBody>
      </p:sp>
      <p:sp>
        <p:nvSpPr>
          <p:cNvPr id="9" name="Slide Number Placeholder 23"/>
          <p:cNvSpPr>
            <a:spLocks noGrp="1"/>
          </p:cNvSpPr>
          <p:nvPr>
            <p:ph type="sldNum" sz="quarter" idx="17"/>
          </p:nvPr>
        </p:nvSpPr>
        <p:spPr/>
        <p:txBody>
          <a:bodyPr/>
          <a:lstStyle>
            <a:lvl1pPr>
              <a:defRPr/>
            </a:lvl1pPr>
          </a:lstStyle>
          <a:p>
            <a:fld id="{B71C72FE-1BB2-044D-9CB9-6D63AA86A854}" type="slidenum">
              <a:rPr lang="en-ZA"/>
              <a:pPr/>
              <a:t>‹#›</a:t>
            </a:fld>
            <a:endParaRPr lang="en-ZA"/>
          </a:p>
        </p:txBody>
      </p:sp>
      <p:sp>
        <p:nvSpPr>
          <p:cNvPr id="10" name="Footer Placeholder 28"/>
          <p:cNvSpPr>
            <a:spLocks noGrp="1"/>
          </p:cNvSpPr>
          <p:nvPr>
            <p:ph type="ftr" sz="quarter" idx="18"/>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2202394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15" name="Title 14"/>
          <p:cNvSpPr>
            <a:spLocks noGrp="1"/>
          </p:cNvSpPr>
          <p:nvPr>
            <p:ph type="title"/>
          </p:nvPr>
        </p:nvSpPr>
        <p:spPr/>
        <p:txBody>
          <a:bodyPr/>
          <a:lstStyle/>
          <a:p>
            <a:r>
              <a:rPr lang="en-US" smtClean="0"/>
              <a:t>Click to edit Master title style</a:t>
            </a:r>
            <a:endParaRPr lang="en-US"/>
          </a:p>
        </p:txBody>
      </p:sp>
      <p:sp>
        <p:nvSpPr>
          <p:cNvPr id="4" name="Date Placeholder 10"/>
          <p:cNvSpPr>
            <a:spLocks noGrp="1"/>
          </p:cNvSpPr>
          <p:nvPr>
            <p:ph type="dt" sz="half" idx="10"/>
          </p:nvPr>
        </p:nvSpPr>
        <p:spPr/>
        <p:txBody>
          <a:bodyPr/>
          <a:lstStyle>
            <a:lvl1pPr>
              <a:defRPr/>
            </a:lvl1pPr>
          </a:lstStyle>
          <a:p>
            <a:fld id="{BB7DC9CC-7CB5-4341-9545-5EFC23BD0EF5}" type="datetimeFigureOut">
              <a:rPr lang="en-US"/>
              <a:pPr/>
              <a:t>15/08/30</a:t>
            </a:fld>
            <a:endParaRPr lang="en-ZA"/>
          </a:p>
        </p:txBody>
      </p:sp>
      <p:sp>
        <p:nvSpPr>
          <p:cNvPr id="5" name="Slide Number Placeholder 13"/>
          <p:cNvSpPr>
            <a:spLocks noGrp="1"/>
          </p:cNvSpPr>
          <p:nvPr>
            <p:ph type="sldNum" sz="quarter" idx="11"/>
          </p:nvPr>
        </p:nvSpPr>
        <p:spPr/>
        <p:txBody>
          <a:bodyPr/>
          <a:lstStyle>
            <a:lvl1pPr>
              <a:defRPr/>
            </a:lvl1pPr>
          </a:lstStyle>
          <a:p>
            <a:fld id="{AFD4ABD0-E019-0645-A5FA-034B10C3B81B}" type="slidenum">
              <a:rPr lang="en-ZA"/>
              <a:pPr/>
              <a:t>‹#›</a:t>
            </a:fld>
            <a:endParaRPr lang="en-ZA"/>
          </a:p>
        </p:txBody>
      </p:sp>
      <p:sp>
        <p:nvSpPr>
          <p:cNvPr id="6" name="Footer Placeholder 17"/>
          <p:cNvSpPr>
            <a:spLocks noGrp="1"/>
          </p:cNvSpPr>
          <p:nvPr>
            <p:ph type="ftr" sz="quarter" idx="12"/>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1288589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3" name="Date Placeholder 6"/>
          <p:cNvSpPr>
            <a:spLocks noGrp="1"/>
          </p:cNvSpPr>
          <p:nvPr>
            <p:ph type="dt" sz="half" idx="10"/>
          </p:nvPr>
        </p:nvSpPr>
        <p:spPr/>
        <p:txBody>
          <a:bodyPr/>
          <a:lstStyle>
            <a:lvl1pPr>
              <a:defRPr/>
            </a:lvl1pPr>
          </a:lstStyle>
          <a:p>
            <a:fld id="{388A176C-2159-034D-AEAB-22737941ACFF}" type="datetimeFigureOut">
              <a:rPr lang="en-US"/>
              <a:pPr/>
              <a:t>15/08/30</a:t>
            </a:fld>
            <a:endParaRPr lang="en-ZA"/>
          </a:p>
        </p:txBody>
      </p:sp>
      <p:sp>
        <p:nvSpPr>
          <p:cNvPr id="4" name="Slide Number Placeholder 11"/>
          <p:cNvSpPr>
            <a:spLocks noGrp="1"/>
          </p:cNvSpPr>
          <p:nvPr>
            <p:ph type="sldNum" sz="quarter" idx="11"/>
          </p:nvPr>
        </p:nvSpPr>
        <p:spPr/>
        <p:txBody>
          <a:bodyPr/>
          <a:lstStyle>
            <a:lvl1pPr>
              <a:defRPr/>
            </a:lvl1pPr>
          </a:lstStyle>
          <a:p>
            <a:fld id="{9D384AB5-12E3-4C4B-8C8C-C4B2A33A268C}" type="slidenum">
              <a:rPr lang="en-ZA"/>
              <a:pPr/>
              <a:t>‹#›</a:t>
            </a:fld>
            <a:endParaRPr lang="en-ZA"/>
          </a:p>
        </p:txBody>
      </p:sp>
      <p:sp>
        <p:nvSpPr>
          <p:cNvPr id="5" name="Footer Placeholder 12"/>
          <p:cNvSpPr>
            <a:spLocks noGrp="1"/>
          </p:cNvSpPr>
          <p:nvPr>
            <p:ph type="ftr" sz="quarter" idx="12"/>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3735209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6" name="Rectangle 5"/>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cxnSp>
        <p:nvCxnSpPr>
          <p:cNvPr id="7" name="Straight Connector 6"/>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12"/>
          <p:cNvSpPr>
            <a:spLocks noGrp="1"/>
          </p:cNvSpPr>
          <p:nvPr>
            <p:ph type="dt" sz="half" idx="15"/>
          </p:nvPr>
        </p:nvSpPr>
        <p:spPr/>
        <p:txBody>
          <a:bodyPr/>
          <a:lstStyle>
            <a:lvl1pPr>
              <a:defRPr/>
            </a:lvl1pPr>
          </a:lstStyle>
          <a:p>
            <a:fld id="{61F3BC0A-93AB-7541-ACD3-F68097034284}" type="datetimeFigureOut">
              <a:rPr lang="en-US"/>
              <a:pPr/>
              <a:t>15/08/30</a:t>
            </a:fld>
            <a:endParaRPr lang="en-ZA"/>
          </a:p>
        </p:txBody>
      </p:sp>
      <p:sp>
        <p:nvSpPr>
          <p:cNvPr id="9" name="Slide Number Placeholder 17"/>
          <p:cNvSpPr>
            <a:spLocks noGrp="1"/>
          </p:cNvSpPr>
          <p:nvPr>
            <p:ph type="sldNum" sz="quarter" idx="16"/>
          </p:nvPr>
        </p:nvSpPr>
        <p:spPr/>
        <p:txBody>
          <a:bodyPr/>
          <a:lstStyle>
            <a:lvl1pPr>
              <a:defRPr/>
            </a:lvl1pPr>
          </a:lstStyle>
          <a:p>
            <a:fld id="{14EF263F-6B68-0940-93AD-69E5B6BF09A4}" type="slidenum">
              <a:rPr lang="en-ZA"/>
              <a:pPr/>
              <a:t>‹#›</a:t>
            </a:fld>
            <a:endParaRPr lang="en-ZA"/>
          </a:p>
        </p:txBody>
      </p:sp>
      <p:sp>
        <p:nvSpPr>
          <p:cNvPr id="10" name="Footer Placeholder 19"/>
          <p:cNvSpPr>
            <a:spLocks noGrp="1"/>
          </p:cNvSpPr>
          <p:nvPr>
            <p:ph type="ftr" sz="quarter" idx="17"/>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2646709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15/08/30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944069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6" name="Rectangle 5"/>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cxnSp>
        <p:nvCxnSpPr>
          <p:cNvPr id="7" name="Straight Connector 6"/>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25" name="Text Placeholder 24"/>
          <p:cNvSpPr>
            <a:spLocks noGrp="1"/>
          </p:cNvSpPr>
          <p:nvPr>
            <p:ph type="body" sz="quarter" idx="13"/>
          </p:nvPr>
        </p:nvSpPr>
        <p:spPr>
          <a:xfrm>
            <a:off x="352426" y="1600199"/>
            <a:ext cx="4572000" cy="3593237"/>
          </a:xfrm>
        </p:spPr>
        <p:txBody>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9" name="Title Placeholder 1"/>
          <p:cNvSpPr>
            <a:spLocks noGrp="1"/>
          </p:cNvSpPr>
          <p:nvPr>
            <p:ph type="title"/>
          </p:nvPr>
        </p:nvSpPr>
        <p:spPr>
          <a:xfrm>
            <a:off x="352425" y="275208"/>
            <a:ext cx="4572000" cy="1324992"/>
          </a:xfrm>
          <a:prstGeom prst="rect">
            <a:avLst/>
          </a:prstGeom>
        </p:spPr>
        <p:txBody>
          <a:bodyPr rtlCol="0">
            <a:normAutofit/>
          </a:bodyPr>
          <a:lstStyle/>
          <a:p>
            <a:r>
              <a:rPr lang="en-US" smtClean="0"/>
              <a:t>Click to edit Master title style</a:t>
            </a:r>
            <a:endParaRPr lang="en-US" dirty="0"/>
          </a:p>
        </p:txBody>
      </p:sp>
      <p:sp>
        <p:nvSpPr>
          <p:cNvPr id="8" name="Date Placeholder 12"/>
          <p:cNvSpPr>
            <a:spLocks noGrp="1"/>
          </p:cNvSpPr>
          <p:nvPr>
            <p:ph type="dt" sz="half" idx="14"/>
          </p:nvPr>
        </p:nvSpPr>
        <p:spPr/>
        <p:txBody>
          <a:bodyPr/>
          <a:lstStyle>
            <a:lvl1pPr>
              <a:defRPr/>
            </a:lvl1pPr>
          </a:lstStyle>
          <a:p>
            <a:fld id="{5558697B-498D-7546-A491-AC7C0833FF61}" type="datetimeFigureOut">
              <a:rPr lang="en-US"/>
              <a:pPr/>
              <a:t>15/08/30</a:t>
            </a:fld>
            <a:endParaRPr lang="en-ZA"/>
          </a:p>
        </p:txBody>
      </p:sp>
      <p:sp>
        <p:nvSpPr>
          <p:cNvPr id="9" name="Slide Number Placeholder 19"/>
          <p:cNvSpPr>
            <a:spLocks noGrp="1"/>
          </p:cNvSpPr>
          <p:nvPr>
            <p:ph type="sldNum" sz="quarter" idx="15"/>
          </p:nvPr>
        </p:nvSpPr>
        <p:spPr/>
        <p:txBody>
          <a:bodyPr/>
          <a:lstStyle>
            <a:lvl1pPr>
              <a:defRPr/>
            </a:lvl1pPr>
          </a:lstStyle>
          <a:p>
            <a:fld id="{4A2BBB68-ACAE-3B4D-ABE2-A41F0568C23C}" type="slidenum">
              <a:rPr lang="en-ZA"/>
              <a:pPr/>
              <a:t>‹#›</a:t>
            </a:fld>
            <a:endParaRPr lang="en-ZA"/>
          </a:p>
        </p:txBody>
      </p:sp>
      <p:sp>
        <p:nvSpPr>
          <p:cNvPr id="10" name="Footer Placeholder 20"/>
          <p:cNvSpPr>
            <a:spLocks noGrp="1"/>
          </p:cNvSpPr>
          <p:nvPr>
            <p:ph type="ftr" sz="quarter" idx="16"/>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3210800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FD7CDB11-413C-E54A-9934-EF0D66A4C78C}" type="datetimeFigureOut">
              <a:rPr lang="en-US"/>
              <a:pPr/>
              <a:t>15/08/30</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srgbClr val="FFFFFF">
                  <a:alpha val="65000"/>
                </a:srgbClr>
              </a:solidFill>
            </a:endParaRPr>
          </a:p>
        </p:txBody>
      </p:sp>
      <p:sp>
        <p:nvSpPr>
          <p:cNvPr id="7" name="Slide Number Placeholder 5"/>
          <p:cNvSpPr>
            <a:spLocks noGrp="1"/>
          </p:cNvSpPr>
          <p:nvPr>
            <p:ph type="sldNum" sz="quarter" idx="12"/>
          </p:nvPr>
        </p:nvSpPr>
        <p:spPr/>
        <p:txBody>
          <a:bodyPr/>
          <a:lstStyle>
            <a:lvl1pPr>
              <a:defRPr/>
            </a:lvl1pPr>
          </a:lstStyle>
          <a:p>
            <a:fld id="{40E234C4-BBD7-0A46-B767-5B380E792D05}" type="slidenum">
              <a:rPr lang="en-ZA"/>
              <a:pPr/>
              <a:t>‹#›</a:t>
            </a:fld>
            <a:endParaRPr lang="en-ZA"/>
          </a:p>
        </p:txBody>
      </p:sp>
    </p:spTree>
    <p:extLst>
      <p:ext uri="{BB962C8B-B14F-4D97-AF65-F5344CB8AC3E}">
        <p14:creationId xmlns:p14="http://schemas.microsoft.com/office/powerpoint/2010/main" val="1366674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833EB04E-7ABE-5841-9473-907558389C7C}" type="datetimeFigureOut">
              <a:rPr lang="en-US"/>
              <a:pPr/>
              <a:t>15/08/30</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srgbClr val="FFFFFF">
                  <a:alpha val="65000"/>
                </a:srgbClr>
              </a:solidFill>
            </a:endParaRPr>
          </a:p>
        </p:txBody>
      </p:sp>
      <p:sp>
        <p:nvSpPr>
          <p:cNvPr id="7" name="Slide Number Placeholder 5"/>
          <p:cNvSpPr>
            <a:spLocks noGrp="1"/>
          </p:cNvSpPr>
          <p:nvPr>
            <p:ph type="sldNum" sz="quarter" idx="12"/>
          </p:nvPr>
        </p:nvSpPr>
        <p:spPr/>
        <p:txBody>
          <a:bodyPr/>
          <a:lstStyle>
            <a:lvl1pPr>
              <a:defRPr/>
            </a:lvl1pPr>
          </a:lstStyle>
          <a:p>
            <a:fld id="{AF429BA2-77F3-384C-AAB5-9EBEC656E606}" type="slidenum">
              <a:rPr lang="en-ZA"/>
              <a:pPr/>
              <a:t>‹#›</a:t>
            </a:fld>
            <a:endParaRPr lang="en-ZA"/>
          </a:p>
        </p:txBody>
      </p:sp>
    </p:spTree>
    <p:extLst>
      <p:ext uri="{BB962C8B-B14F-4D97-AF65-F5344CB8AC3E}">
        <p14:creationId xmlns:p14="http://schemas.microsoft.com/office/powerpoint/2010/main" val="4207056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15/08/30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97829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15/08/30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4069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15/08/30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8715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15/08/30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1818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15/08/30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8241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15/08/30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1808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15/08/30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9040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8" indent="0">
              <a:buNone/>
              <a:defRPr sz="1600">
                <a:solidFill>
                  <a:schemeClr val="tx1">
                    <a:tint val="75000"/>
                  </a:schemeClr>
                </a:solidFill>
              </a:defRPr>
            </a:lvl3pPr>
            <a:lvl4pPr marL="1371180" indent="0">
              <a:buNone/>
              <a:defRPr sz="1400">
                <a:solidFill>
                  <a:schemeClr val="tx1">
                    <a:tint val="75000"/>
                  </a:schemeClr>
                </a:solidFill>
              </a:defRPr>
            </a:lvl4pPr>
            <a:lvl5pPr marL="1828239" indent="0">
              <a:buNone/>
              <a:defRPr sz="1400">
                <a:solidFill>
                  <a:schemeClr val="tx1">
                    <a:tint val="75000"/>
                  </a:schemeClr>
                </a:solidFill>
              </a:defRPr>
            </a:lvl5pPr>
            <a:lvl6pPr marL="2285298" indent="0">
              <a:buNone/>
              <a:defRPr sz="1400">
                <a:solidFill>
                  <a:schemeClr val="tx1">
                    <a:tint val="75000"/>
                  </a:schemeClr>
                </a:solidFill>
              </a:defRPr>
            </a:lvl6pPr>
            <a:lvl7pPr marL="2742360" indent="0">
              <a:buNone/>
              <a:defRPr sz="1400">
                <a:solidFill>
                  <a:schemeClr val="tx1">
                    <a:tint val="75000"/>
                  </a:schemeClr>
                </a:solidFill>
              </a:defRPr>
            </a:lvl7pPr>
            <a:lvl8pPr marL="3199416" indent="0">
              <a:buNone/>
              <a:defRPr sz="1400">
                <a:solidFill>
                  <a:schemeClr val="tx1">
                    <a:tint val="75000"/>
                  </a:schemeClr>
                </a:solidFill>
              </a:defRPr>
            </a:lvl8pPr>
            <a:lvl9pPr marL="365647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E483F3-1960-DB4E-B93A-983973F41CD9}" type="datetimeFigureOut">
              <a:rPr lang="en-US" smtClean="0"/>
              <a:t>15/08/30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458715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15/08/30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39846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15/08/30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0195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15/08/30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6662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15/08/30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4542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lvl1pPr>
              <a:defRPr/>
            </a:lvl1pPr>
          </a:lstStyle>
          <a:p>
            <a:fld id="{195C1481-B0DF-3E40-9DBB-47174FE550F0}" type="datetimeFigureOut">
              <a:rPr lang="en-US"/>
              <a:pPr/>
              <a:t>15/08/30</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95EF27F4-BC75-8340-B90C-2980CA445666}" type="slidenum">
              <a:rPr lang="en-ZA"/>
              <a:pPr/>
              <a:t>‹#›</a:t>
            </a:fld>
            <a:endParaRPr lang="en-ZA"/>
          </a:p>
        </p:txBody>
      </p:sp>
    </p:spTree>
    <p:extLst>
      <p:ext uri="{BB962C8B-B14F-4D97-AF65-F5344CB8AC3E}">
        <p14:creationId xmlns:p14="http://schemas.microsoft.com/office/powerpoint/2010/main" val="352212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fld id="{ADBB226F-1B97-1140-9E77-C26404B003E6}" type="datetimeFigureOut">
              <a:rPr lang="en-US"/>
              <a:pPr/>
              <a:t>15/08/30</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0CECB118-9867-984F-A5DF-8904898A5D6A}" type="slidenum">
              <a:rPr lang="en-ZA"/>
              <a:pPr/>
              <a:t>‹#›</a:t>
            </a:fld>
            <a:endParaRPr lang="en-ZA"/>
          </a:p>
        </p:txBody>
      </p:sp>
    </p:spTree>
    <p:extLst>
      <p:ext uri="{BB962C8B-B14F-4D97-AF65-F5344CB8AC3E}">
        <p14:creationId xmlns:p14="http://schemas.microsoft.com/office/powerpoint/2010/main" val="3552998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96A0E97-79E7-DE4C-B395-EECCA930F503}" type="datetimeFigureOut">
              <a:rPr lang="en-US"/>
              <a:pPr/>
              <a:t>15/08/30</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CE8C518-98AE-A144-A3BE-7AB1548C9722}" type="slidenum">
              <a:rPr lang="en-ZA"/>
              <a:pPr/>
              <a:t>‹#›</a:t>
            </a:fld>
            <a:endParaRPr lang="en-ZA"/>
          </a:p>
        </p:txBody>
      </p:sp>
    </p:spTree>
    <p:extLst>
      <p:ext uri="{BB962C8B-B14F-4D97-AF65-F5344CB8AC3E}">
        <p14:creationId xmlns:p14="http://schemas.microsoft.com/office/powerpoint/2010/main" val="17828756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3"/>
          <p:cNvSpPr>
            <a:spLocks noGrp="1"/>
          </p:cNvSpPr>
          <p:nvPr>
            <p:ph type="dt" sz="half" idx="10"/>
          </p:nvPr>
        </p:nvSpPr>
        <p:spPr/>
        <p:txBody>
          <a:bodyPr/>
          <a:lstStyle>
            <a:lvl1pPr>
              <a:defRPr/>
            </a:lvl1pPr>
          </a:lstStyle>
          <a:p>
            <a:fld id="{0FABBBE7-6558-0F4B-8851-3E6444F3B6CE}" type="datetimeFigureOut">
              <a:rPr lang="en-US"/>
              <a:pPr/>
              <a:t>15/08/30</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36E68FDD-B795-CF44-8368-F029B6B800C8}" type="slidenum">
              <a:rPr lang="en-ZA"/>
              <a:pPr/>
              <a:t>‹#›</a:t>
            </a:fld>
            <a:endParaRPr lang="en-ZA"/>
          </a:p>
        </p:txBody>
      </p:sp>
    </p:spTree>
    <p:extLst>
      <p:ext uri="{BB962C8B-B14F-4D97-AF65-F5344CB8AC3E}">
        <p14:creationId xmlns:p14="http://schemas.microsoft.com/office/powerpoint/2010/main" val="266503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3"/>
          <p:cNvSpPr>
            <a:spLocks noGrp="1"/>
          </p:cNvSpPr>
          <p:nvPr>
            <p:ph type="dt" sz="half" idx="10"/>
          </p:nvPr>
        </p:nvSpPr>
        <p:spPr/>
        <p:txBody>
          <a:bodyPr/>
          <a:lstStyle>
            <a:lvl1pPr>
              <a:defRPr/>
            </a:lvl1pPr>
          </a:lstStyle>
          <a:p>
            <a:fld id="{6E606681-87B6-9F47-A62B-9CF8CCC1F972}" type="datetimeFigureOut">
              <a:rPr lang="en-US"/>
              <a:pPr/>
              <a:t>15/08/30</a:t>
            </a:fld>
            <a:endParaRPr lang="en-ZA"/>
          </a:p>
        </p:txBody>
      </p:sp>
      <p:sp>
        <p:nvSpPr>
          <p:cNvPr id="8"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2F4FFF58-AF2F-9146-BD46-8AA3271192DB}" type="slidenum">
              <a:rPr lang="en-ZA"/>
              <a:pPr/>
              <a:t>‹#›</a:t>
            </a:fld>
            <a:endParaRPr lang="en-ZA"/>
          </a:p>
        </p:txBody>
      </p:sp>
    </p:spTree>
    <p:extLst>
      <p:ext uri="{BB962C8B-B14F-4D97-AF65-F5344CB8AC3E}">
        <p14:creationId xmlns:p14="http://schemas.microsoft.com/office/powerpoint/2010/main" val="23099255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3"/>
          <p:cNvSpPr>
            <a:spLocks noGrp="1"/>
          </p:cNvSpPr>
          <p:nvPr>
            <p:ph type="dt" sz="half" idx="10"/>
          </p:nvPr>
        </p:nvSpPr>
        <p:spPr/>
        <p:txBody>
          <a:bodyPr/>
          <a:lstStyle>
            <a:lvl1pPr>
              <a:defRPr/>
            </a:lvl1pPr>
          </a:lstStyle>
          <a:p>
            <a:fld id="{A7AC50B9-5E53-6147-8BAD-30A54659240E}" type="datetimeFigureOut">
              <a:rPr lang="en-US"/>
              <a:pPr/>
              <a:t>15/08/30</a:t>
            </a:fld>
            <a:endParaRPr lang="en-ZA"/>
          </a:p>
        </p:txBody>
      </p:sp>
      <p:sp>
        <p:nvSpPr>
          <p:cNvPr id="4"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D7A40664-4CAB-6544-A9D8-560315F8A48F}" type="slidenum">
              <a:rPr lang="en-ZA"/>
              <a:pPr/>
              <a:t>‹#›</a:t>
            </a:fld>
            <a:endParaRPr lang="en-ZA"/>
          </a:p>
        </p:txBody>
      </p:sp>
    </p:spTree>
    <p:extLst>
      <p:ext uri="{BB962C8B-B14F-4D97-AF65-F5344CB8AC3E}">
        <p14:creationId xmlns:p14="http://schemas.microsoft.com/office/powerpoint/2010/main" val="2288871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E483F3-1960-DB4E-B93A-983973F41CD9}" type="datetimeFigureOut">
              <a:rPr lang="en-US" smtClean="0"/>
              <a:t>15/08/30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10318187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3239CB7-D321-A740-83EC-C30D9444A2EA}" type="datetimeFigureOut">
              <a:rPr lang="en-US"/>
              <a:pPr/>
              <a:t>15/08/30</a:t>
            </a:fld>
            <a:endParaRPr lang="en-ZA"/>
          </a:p>
        </p:txBody>
      </p:sp>
      <p:sp>
        <p:nvSpPr>
          <p:cNvPr id="3"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D5D411EE-9BC6-FE46-A02C-55E744A288D4}" type="slidenum">
              <a:rPr lang="en-ZA"/>
              <a:pPr/>
              <a:t>‹#›</a:t>
            </a:fld>
            <a:endParaRPr lang="en-ZA"/>
          </a:p>
        </p:txBody>
      </p:sp>
    </p:spTree>
    <p:extLst>
      <p:ext uri="{BB962C8B-B14F-4D97-AF65-F5344CB8AC3E}">
        <p14:creationId xmlns:p14="http://schemas.microsoft.com/office/powerpoint/2010/main" val="1447388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03ADDEA-E1E4-FA4A-9C10-6AD686AC7F92}" type="datetimeFigureOut">
              <a:rPr lang="en-US"/>
              <a:pPr/>
              <a:t>15/08/30</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CDCBF388-8C59-B846-A651-735AAF48B84B}" type="slidenum">
              <a:rPr lang="en-ZA"/>
              <a:pPr/>
              <a:t>‹#›</a:t>
            </a:fld>
            <a:endParaRPr lang="en-ZA"/>
          </a:p>
        </p:txBody>
      </p:sp>
    </p:spTree>
    <p:extLst>
      <p:ext uri="{BB962C8B-B14F-4D97-AF65-F5344CB8AC3E}">
        <p14:creationId xmlns:p14="http://schemas.microsoft.com/office/powerpoint/2010/main" val="42415713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C11C1959-6D1C-E54E-84C0-B404F1405D63}" type="datetimeFigureOut">
              <a:rPr lang="en-US"/>
              <a:pPr/>
              <a:t>15/08/30</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071FA544-FD6A-BD45-A3DD-4C05D78BDA40}" type="slidenum">
              <a:rPr lang="en-ZA"/>
              <a:pPr/>
              <a:t>‹#›</a:t>
            </a:fld>
            <a:endParaRPr lang="en-ZA"/>
          </a:p>
        </p:txBody>
      </p:sp>
    </p:spTree>
    <p:extLst>
      <p:ext uri="{BB962C8B-B14F-4D97-AF65-F5344CB8AC3E}">
        <p14:creationId xmlns:p14="http://schemas.microsoft.com/office/powerpoint/2010/main" val="615659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fld id="{B9B688EF-52A8-A446-9B8C-DA5A6D727CFD}" type="datetimeFigureOut">
              <a:rPr lang="en-US"/>
              <a:pPr/>
              <a:t>15/08/30</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D425254-D7A5-3A49-B2C9-94262FC600EB}" type="slidenum">
              <a:rPr lang="en-ZA"/>
              <a:pPr/>
              <a:t>‹#›</a:t>
            </a:fld>
            <a:endParaRPr lang="en-ZA"/>
          </a:p>
        </p:txBody>
      </p:sp>
    </p:spTree>
    <p:extLst>
      <p:ext uri="{BB962C8B-B14F-4D97-AF65-F5344CB8AC3E}">
        <p14:creationId xmlns:p14="http://schemas.microsoft.com/office/powerpoint/2010/main" val="22291590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fld id="{EBB02534-F780-DC4F-8FE0-42AE16FE6EC9}" type="datetimeFigureOut">
              <a:rPr lang="en-US"/>
              <a:pPr/>
              <a:t>15/08/30</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D84ACC2D-4916-4847-B658-367214D3DAD0}" type="slidenum">
              <a:rPr lang="en-ZA"/>
              <a:pPr/>
              <a:t>‹#›</a:t>
            </a:fld>
            <a:endParaRPr lang="en-ZA"/>
          </a:p>
        </p:txBody>
      </p:sp>
    </p:spTree>
    <p:extLst>
      <p:ext uri="{BB962C8B-B14F-4D97-AF65-F5344CB8AC3E}">
        <p14:creationId xmlns:p14="http://schemas.microsoft.com/office/powerpoint/2010/main" val="4012784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E483F3-1960-DB4E-B93A-983973F41CD9}" type="datetimeFigureOut">
              <a:rPr lang="en-US" smtClean="0"/>
              <a:t>15/08/30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988241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E483F3-1960-DB4E-B93A-983973F41CD9}" type="datetimeFigureOut">
              <a:rPr lang="en-US" smtClean="0"/>
              <a:t>15/08/30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841808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E483F3-1960-DB4E-B93A-983973F41CD9}" type="datetimeFigureOut">
              <a:rPr lang="en-US" smtClean="0"/>
              <a:t>15/08/30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4029040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t>15/08/30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893984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t>15/08/30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5801950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1" tIns="45706" rIns="91411" bIns="4570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11" tIns="45706" rIns="91411" bIns="4570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411" tIns="45706" rIns="91411" bIns="45706" rtlCol="0" anchor="ctr"/>
          <a:lstStyle>
            <a:lvl1pPr algn="l">
              <a:defRPr sz="1200">
                <a:solidFill>
                  <a:schemeClr val="tx1">
                    <a:tint val="75000"/>
                  </a:schemeClr>
                </a:solidFill>
              </a:defRPr>
            </a:lvl1pPr>
          </a:lstStyle>
          <a:p>
            <a:fld id="{CFE483F3-1960-DB4E-B93A-983973F41CD9}" type="datetimeFigureOut">
              <a:rPr lang="en-US" smtClean="0"/>
              <a:t>15/08/30</a:t>
            </a:fld>
            <a:endParaRPr lang="en-US"/>
          </a:p>
        </p:txBody>
      </p:sp>
      <p:sp>
        <p:nvSpPr>
          <p:cNvPr id="5" name="Footer Placeholder 4"/>
          <p:cNvSpPr>
            <a:spLocks noGrp="1"/>
          </p:cNvSpPr>
          <p:nvPr>
            <p:ph type="ftr" sz="quarter" idx="3"/>
          </p:nvPr>
        </p:nvSpPr>
        <p:spPr>
          <a:xfrm>
            <a:off x="3124201" y="6356356"/>
            <a:ext cx="2895600" cy="365125"/>
          </a:xfrm>
          <a:prstGeom prst="rect">
            <a:avLst/>
          </a:prstGeom>
        </p:spPr>
        <p:txBody>
          <a:bodyPr vert="horz" lIns="91411" tIns="45706" rIns="91411" bIns="4570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11" tIns="45706" rIns="91411" bIns="45706" rtlCol="0" anchor="ctr"/>
          <a:lstStyle>
            <a:lvl1pPr algn="r">
              <a:defRPr sz="1200">
                <a:solidFill>
                  <a:schemeClr val="tx1">
                    <a:tint val="75000"/>
                  </a:schemeClr>
                </a:solidFill>
              </a:defRPr>
            </a:lvl1pPr>
          </a:lstStyle>
          <a:p>
            <a:fld id="{2E1AFF90-09CB-214E-89E3-06D307DB4E23}" type="slidenum">
              <a:rPr lang="en-US" smtClean="0"/>
              <a:t>‹#›</a:t>
            </a:fld>
            <a:endParaRPr lang="en-US"/>
          </a:p>
        </p:txBody>
      </p:sp>
    </p:spTree>
    <p:extLst>
      <p:ext uri="{BB962C8B-B14F-4D97-AF65-F5344CB8AC3E}">
        <p14:creationId xmlns:p14="http://schemas.microsoft.com/office/powerpoint/2010/main" val="3204857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059" rtl="0" eaLnBrk="1" latinLnBrk="0" hangingPunct="1">
        <a:spcBef>
          <a:spcPct val="0"/>
        </a:spcBef>
        <a:buNone/>
        <a:defRPr sz="4400" kern="1200">
          <a:solidFill>
            <a:schemeClr val="tx1"/>
          </a:solidFill>
          <a:latin typeface="+mj-lt"/>
          <a:ea typeface="+mj-ea"/>
          <a:cs typeface="+mj-cs"/>
        </a:defRPr>
      </a:lvl1pPr>
    </p:titleStyle>
    <p:bodyStyle>
      <a:lvl1pPr marL="342796" indent="-342796" algn="l" defTabSz="457059" rtl="0" eaLnBrk="1" latinLnBrk="0" hangingPunct="1">
        <a:spcBef>
          <a:spcPct val="20000"/>
        </a:spcBef>
        <a:buFont typeface="Arial"/>
        <a:buChar char="•"/>
        <a:defRPr sz="3200" kern="1200">
          <a:solidFill>
            <a:schemeClr val="tx1"/>
          </a:solidFill>
          <a:latin typeface="+mn-lt"/>
          <a:ea typeface="+mn-ea"/>
          <a:cs typeface="+mn-cs"/>
        </a:defRPr>
      </a:lvl1pPr>
      <a:lvl2pPr marL="742722" indent="-285662" algn="l" defTabSz="457059" rtl="0" eaLnBrk="1" latinLnBrk="0" hangingPunct="1">
        <a:spcBef>
          <a:spcPct val="20000"/>
        </a:spcBef>
        <a:buFont typeface="Arial"/>
        <a:buChar char="–"/>
        <a:defRPr sz="2800" kern="1200">
          <a:solidFill>
            <a:schemeClr val="tx1"/>
          </a:solidFill>
          <a:latin typeface="+mn-lt"/>
          <a:ea typeface="+mn-ea"/>
          <a:cs typeface="+mn-cs"/>
        </a:defRPr>
      </a:lvl2pPr>
      <a:lvl3pPr marL="1142647" indent="-228529" algn="l" defTabSz="457059" rtl="0" eaLnBrk="1" latinLnBrk="0" hangingPunct="1">
        <a:spcBef>
          <a:spcPct val="20000"/>
        </a:spcBef>
        <a:buFont typeface="Arial"/>
        <a:buChar char="•"/>
        <a:defRPr sz="2400" kern="1200">
          <a:solidFill>
            <a:schemeClr val="tx1"/>
          </a:solidFill>
          <a:latin typeface="+mn-lt"/>
          <a:ea typeface="+mn-ea"/>
          <a:cs typeface="+mn-cs"/>
        </a:defRPr>
      </a:lvl3pPr>
      <a:lvl4pPr marL="1599708" indent="-228529" algn="l" defTabSz="457059" rtl="0" eaLnBrk="1" latinLnBrk="0" hangingPunct="1">
        <a:spcBef>
          <a:spcPct val="20000"/>
        </a:spcBef>
        <a:buFont typeface="Arial"/>
        <a:buChar char="–"/>
        <a:defRPr sz="2000" kern="1200">
          <a:solidFill>
            <a:schemeClr val="tx1"/>
          </a:solidFill>
          <a:latin typeface="+mn-lt"/>
          <a:ea typeface="+mn-ea"/>
          <a:cs typeface="+mn-cs"/>
        </a:defRPr>
      </a:lvl4pPr>
      <a:lvl5pPr marL="2056770" indent="-228529" algn="l" defTabSz="457059" rtl="0" eaLnBrk="1" latinLnBrk="0" hangingPunct="1">
        <a:spcBef>
          <a:spcPct val="20000"/>
        </a:spcBef>
        <a:buFont typeface="Arial"/>
        <a:buChar char="»"/>
        <a:defRPr sz="2000" kern="1200">
          <a:solidFill>
            <a:schemeClr val="tx1"/>
          </a:solidFill>
          <a:latin typeface="+mn-lt"/>
          <a:ea typeface="+mn-ea"/>
          <a:cs typeface="+mn-cs"/>
        </a:defRPr>
      </a:lvl5pPr>
      <a:lvl6pPr marL="2513830" indent="-228529" algn="l" defTabSz="457059" rtl="0" eaLnBrk="1" latinLnBrk="0" hangingPunct="1">
        <a:spcBef>
          <a:spcPct val="20000"/>
        </a:spcBef>
        <a:buFont typeface="Arial"/>
        <a:buChar char="•"/>
        <a:defRPr sz="2000" kern="1200">
          <a:solidFill>
            <a:schemeClr val="tx1"/>
          </a:solidFill>
          <a:latin typeface="+mn-lt"/>
          <a:ea typeface="+mn-ea"/>
          <a:cs typeface="+mn-cs"/>
        </a:defRPr>
      </a:lvl6pPr>
      <a:lvl7pPr marL="2970888" indent="-228529" algn="l" defTabSz="457059" rtl="0" eaLnBrk="1" latinLnBrk="0" hangingPunct="1">
        <a:spcBef>
          <a:spcPct val="20000"/>
        </a:spcBef>
        <a:buFont typeface="Arial"/>
        <a:buChar char="•"/>
        <a:defRPr sz="2000" kern="1200">
          <a:solidFill>
            <a:schemeClr val="tx1"/>
          </a:solidFill>
          <a:latin typeface="+mn-lt"/>
          <a:ea typeface="+mn-ea"/>
          <a:cs typeface="+mn-cs"/>
        </a:defRPr>
      </a:lvl7pPr>
      <a:lvl8pPr marL="3427949" indent="-228529" algn="l" defTabSz="457059" rtl="0" eaLnBrk="1" latinLnBrk="0" hangingPunct="1">
        <a:spcBef>
          <a:spcPct val="20000"/>
        </a:spcBef>
        <a:buFont typeface="Arial"/>
        <a:buChar char="•"/>
        <a:defRPr sz="2000" kern="1200">
          <a:solidFill>
            <a:schemeClr val="tx1"/>
          </a:solidFill>
          <a:latin typeface="+mn-lt"/>
          <a:ea typeface="+mn-ea"/>
          <a:cs typeface="+mn-cs"/>
        </a:defRPr>
      </a:lvl8pPr>
      <a:lvl9pPr marL="3885006" indent="-228529" algn="l" defTabSz="4570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52425" y="228600"/>
            <a:ext cx="76803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 name="Text Placeholder 2"/>
          <p:cNvSpPr>
            <a:spLocks noGrp="1"/>
          </p:cNvSpPr>
          <p:nvPr>
            <p:ph type="body" idx="1"/>
          </p:nvPr>
        </p:nvSpPr>
        <p:spPr>
          <a:xfrm>
            <a:off x="352425" y="1463675"/>
            <a:ext cx="7680325"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5" y="6543675"/>
            <a:ext cx="1466850" cy="247650"/>
          </a:xfrm>
          <a:prstGeom prst="rect">
            <a:avLst/>
          </a:prstGeom>
        </p:spPr>
        <p:txBody>
          <a:bodyPr vert="horz" wrap="square" lIns="91440" tIns="45720" rIns="91440" bIns="45720" numCol="1" anchor="ctr" anchorCtr="0" compatLnSpc="1">
            <a:prstTxWarp prst="textNoShape">
              <a:avLst/>
            </a:prstTxWarp>
            <a:normAutofit/>
          </a:bodyPr>
          <a:lstStyle>
            <a:lvl1pPr>
              <a:defRPr sz="1000" b="1">
                <a:solidFill>
                  <a:srgbClr val="FFFFFF"/>
                </a:solidFill>
              </a:defRPr>
            </a:lvl1pPr>
          </a:lstStyle>
          <a:p>
            <a:pPr defTabSz="914400" fontAlgn="base">
              <a:spcBef>
                <a:spcPct val="0"/>
              </a:spcBef>
              <a:spcAft>
                <a:spcPct val="0"/>
              </a:spcAft>
            </a:pPr>
            <a:fld id="{5F45B726-0361-034F-9170-51909AA241C2}" type="datetimeFigureOut">
              <a:rPr lang="en-US" smtClean="0">
                <a:latin typeface="Arial" charset="0"/>
                <a:ea typeface="Geneva" charset="0"/>
                <a:cs typeface="Arial" charset="0"/>
              </a:rPr>
              <a:pPr defTabSz="914400" fontAlgn="base">
                <a:spcBef>
                  <a:spcPct val="0"/>
                </a:spcBef>
                <a:spcAft>
                  <a:spcPct val="0"/>
                </a:spcAft>
              </a:pPr>
              <a:t>15/08/30</a:t>
            </a:fld>
            <a:endParaRPr lang="en-ZA" smtClean="0">
              <a:latin typeface="Arial" charset="0"/>
              <a:ea typeface="Geneva" charset="0"/>
              <a:cs typeface="Arial" charset="0"/>
            </a:endParaRPr>
          </a:p>
        </p:txBody>
      </p:sp>
      <p:sp>
        <p:nvSpPr>
          <p:cNvPr id="5" name="Footer Placeholder 4"/>
          <p:cNvSpPr>
            <a:spLocks noGrp="1"/>
          </p:cNvSpPr>
          <p:nvPr>
            <p:ph type="ftr" sz="quarter" idx="3"/>
          </p:nvPr>
        </p:nvSpPr>
        <p:spPr>
          <a:xfrm>
            <a:off x="1809750" y="6543675"/>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ea typeface="+mn-ea"/>
              </a:defRPr>
            </a:lvl1pPr>
          </a:lstStyle>
          <a:p>
            <a:pPr defTabSz="914400" fontAlgn="base">
              <a:spcBef>
                <a:spcPct val="0"/>
              </a:spcBef>
              <a:spcAft>
                <a:spcPct val="0"/>
              </a:spcAft>
              <a:defRPr/>
            </a:pPr>
            <a:endParaRPr lang="en-ZA">
              <a:solidFill>
                <a:srgbClr val="FFFFFF">
                  <a:alpha val="65000"/>
                </a:srgbClr>
              </a:solidFill>
              <a:latin typeface="Arial" charset="0"/>
              <a:cs typeface="Arial" charset="0"/>
            </a:endParaRPr>
          </a:p>
        </p:txBody>
      </p:sp>
      <p:sp>
        <p:nvSpPr>
          <p:cNvPr id="6" name="Slide Number Placeholder 5"/>
          <p:cNvSpPr>
            <a:spLocks noGrp="1"/>
          </p:cNvSpPr>
          <p:nvPr>
            <p:ph type="sldNum" sz="quarter" idx="4"/>
          </p:nvPr>
        </p:nvSpPr>
        <p:spPr>
          <a:xfrm>
            <a:off x="7886700" y="6543675"/>
            <a:ext cx="876300" cy="247650"/>
          </a:xfrm>
          <a:prstGeom prst="rect">
            <a:avLst/>
          </a:prstGeom>
        </p:spPr>
        <p:txBody>
          <a:bodyPr vert="horz" wrap="square" lIns="91440" tIns="45720" rIns="91440" bIns="45720" numCol="1" anchor="ctr" anchorCtr="0" compatLnSpc="1">
            <a:prstTxWarp prst="textNoShape">
              <a:avLst/>
            </a:prstTxWarp>
            <a:normAutofit/>
          </a:bodyPr>
          <a:lstStyle>
            <a:lvl1pPr algn="r">
              <a:defRPr sz="1000" b="1">
                <a:solidFill>
                  <a:srgbClr val="FFFFFF"/>
                </a:solidFill>
              </a:defRPr>
            </a:lvl1pPr>
          </a:lstStyle>
          <a:p>
            <a:pPr defTabSz="914400" fontAlgn="base">
              <a:spcBef>
                <a:spcPct val="0"/>
              </a:spcBef>
              <a:spcAft>
                <a:spcPct val="0"/>
              </a:spcAft>
            </a:pPr>
            <a:fld id="{66C0D78D-8EFC-C645-9D8F-5E2A7C610099}" type="slidenum">
              <a:rPr lang="en-ZA" smtClean="0">
                <a:latin typeface="Arial" charset="0"/>
                <a:ea typeface="Geneva" charset="0"/>
                <a:cs typeface="Arial" charset="0"/>
              </a:rPr>
              <a:pPr defTabSz="914400" fontAlgn="base">
                <a:spcBef>
                  <a:spcPct val="0"/>
                </a:spcBef>
                <a:spcAft>
                  <a:spcPct val="0"/>
                </a:spcAft>
              </a:pPr>
              <a:t>‹#›</a:t>
            </a:fld>
            <a:endParaRPr lang="en-ZA" smtClean="0">
              <a:latin typeface="Arial" charset="0"/>
              <a:ea typeface="Geneva" charset="0"/>
              <a:cs typeface="Arial" charset="0"/>
            </a:endParaRPr>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0" fontAlgn="base" hangingPunct="0">
        <a:spcBef>
          <a:spcPts val="400"/>
        </a:spcBef>
        <a:spcAft>
          <a:spcPct val="0"/>
        </a:spcAft>
        <a:defRPr sz="4000" kern="1200">
          <a:solidFill>
            <a:schemeClr val="tx1"/>
          </a:solidFill>
          <a:latin typeface="+mj-lt"/>
          <a:ea typeface="Geneva" charset="0"/>
          <a:cs typeface="Tunga" pitchFamily="2"/>
        </a:defRPr>
      </a:lvl1pPr>
      <a:lvl2pPr algn="l" rtl="0" eaLnBrk="0" fontAlgn="base" hangingPunct="0">
        <a:spcBef>
          <a:spcPts val="400"/>
        </a:spcBef>
        <a:spcAft>
          <a:spcPct val="0"/>
        </a:spcAft>
        <a:defRPr sz="4000">
          <a:solidFill>
            <a:schemeClr val="tx1"/>
          </a:solidFill>
          <a:latin typeface="Corbel" pitchFamily="34" charset="0"/>
          <a:ea typeface="Geneva" charset="0"/>
          <a:cs typeface="Tunga" pitchFamily="34" charset="0"/>
        </a:defRPr>
      </a:lvl2pPr>
      <a:lvl3pPr algn="l" rtl="0" eaLnBrk="0" fontAlgn="base" hangingPunct="0">
        <a:spcBef>
          <a:spcPts val="400"/>
        </a:spcBef>
        <a:spcAft>
          <a:spcPct val="0"/>
        </a:spcAft>
        <a:defRPr sz="4000">
          <a:solidFill>
            <a:schemeClr val="tx1"/>
          </a:solidFill>
          <a:latin typeface="Corbel" pitchFamily="34" charset="0"/>
          <a:ea typeface="Geneva" charset="0"/>
          <a:cs typeface="Tunga" pitchFamily="34" charset="0"/>
        </a:defRPr>
      </a:lvl3pPr>
      <a:lvl4pPr algn="l" rtl="0" eaLnBrk="0" fontAlgn="base" hangingPunct="0">
        <a:spcBef>
          <a:spcPts val="400"/>
        </a:spcBef>
        <a:spcAft>
          <a:spcPct val="0"/>
        </a:spcAft>
        <a:defRPr sz="4000">
          <a:solidFill>
            <a:schemeClr val="tx1"/>
          </a:solidFill>
          <a:latin typeface="Corbel" pitchFamily="34" charset="0"/>
          <a:ea typeface="Geneva" charset="0"/>
          <a:cs typeface="Tunga" pitchFamily="34" charset="0"/>
        </a:defRPr>
      </a:lvl4pPr>
      <a:lvl5pPr algn="l" rtl="0" eaLnBrk="0" fontAlgn="base" hangingPunct="0">
        <a:spcBef>
          <a:spcPts val="400"/>
        </a:spcBef>
        <a:spcAft>
          <a:spcPct val="0"/>
        </a:spcAft>
        <a:defRPr sz="4000">
          <a:solidFill>
            <a:schemeClr val="tx1"/>
          </a:solidFill>
          <a:latin typeface="Corbel" pitchFamily="34" charset="0"/>
          <a:ea typeface="Geneva" charset="0"/>
          <a:cs typeface="Tunga" pitchFamily="34" charset="0"/>
        </a:defRPr>
      </a:lvl5pPr>
      <a:lvl6pPr marL="457200" algn="l" rtl="0" fontAlgn="base">
        <a:spcBef>
          <a:spcPts val="400"/>
        </a:spcBef>
        <a:spcAft>
          <a:spcPct val="0"/>
        </a:spcAft>
        <a:defRPr sz="4000">
          <a:solidFill>
            <a:schemeClr val="tx1"/>
          </a:solidFill>
          <a:latin typeface="Corbel" pitchFamily="34" charset="0"/>
          <a:cs typeface="Tunga" pitchFamily="34" charset="0"/>
        </a:defRPr>
      </a:lvl6pPr>
      <a:lvl7pPr marL="914400" algn="l" rtl="0" fontAlgn="base">
        <a:spcBef>
          <a:spcPts val="400"/>
        </a:spcBef>
        <a:spcAft>
          <a:spcPct val="0"/>
        </a:spcAft>
        <a:defRPr sz="4000">
          <a:solidFill>
            <a:schemeClr val="tx1"/>
          </a:solidFill>
          <a:latin typeface="Corbel" pitchFamily="34" charset="0"/>
          <a:cs typeface="Tunga" pitchFamily="34" charset="0"/>
        </a:defRPr>
      </a:lvl7pPr>
      <a:lvl8pPr marL="1371600" algn="l" rtl="0" fontAlgn="base">
        <a:spcBef>
          <a:spcPts val="400"/>
        </a:spcBef>
        <a:spcAft>
          <a:spcPct val="0"/>
        </a:spcAft>
        <a:defRPr sz="4000">
          <a:solidFill>
            <a:schemeClr val="tx1"/>
          </a:solidFill>
          <a:latin typeface="Corbel" pitchFamily="34" charset="0"/>
          <a:cs typeface="Tunga" pitchFamily="34" charset="0"/>
        </a:defRPr>
      </a:lvl8pPr>
      <a:lvl9pPr marL="1828800" algn="l" rtl="0" fontAlgn="base">
        <a:spcBef>
          <a:spcPts val="400"/>
        </a:spcBef>
        <a:spcAft>
          <a:spcPct val="0"/>
        </a:spcAft>
        <a:defRPr sz="4000">
          <a:solidFill>
            <a:schemeClr val="tx1"/>
          </a:solidFill>
          <a:latin typeface="Corbel" pitchFamily="34" charset="0"/>
          <a:cs typeface="Tunga" pitchFamily="34" charset="0"/>
        </a:defRPr>
      </a:lvl9pPr>
    </p:titleStyle>
    <p:bodyStyle>
      <a:lvl1pPr marL="342900" indent="-342900" algn="l" rtl="0" eaLnBrk="0" fontAlgn="base" hangingPunct="0">
        <a:spcBef>
          <a:spcPts val="1200"/>
        </a:spcBef>
        <a:spcAft>
          <a:spcPct val="0"/>
        </a:spcAft>
        <a:buClr>
          <a:srgbClr val="838995"/>
        </a:buClr>
        <a:buFont typeface="Arial" charset="0"/>
        <a:defRPr kern="1200" spc="30">
          <a:solidFill>
            <a:schemeClr val="tx1"/>
          </a:solidFill>
          <a:latin typeface="+mn-lt"/>
          <a:ea typeface="Geneva" charset="0"/>
          <a:cs typeface="Tahoma" pitchFamily="34" charset="0"/>
        </a:defRPr>
      </a:lvl1pPr>
      <a:lvl2pPr marL="171450" indent="-171450" algn="l" rtl="0" eaLnBrk="0" fontAlgn="base" hangingPunct="0">
        <a:spcBef>
          <a:spcPts val="600"/>
        </a:spcBef>
        <a:spcAft>
          <a:spcPct val="0"/>
        </a:spcAft>
        <a:buClr>
          <a:schemeClr val="accent1"/>
        </a:buClr>
        <a:buFont typeface="Arial" charset="0"/>
        <a:buChar char="•"/>
        <a:defRPr sz="1600" kern="1200">
          <a:solidFill>
            <a:schemeClr val="tx1"/>
          </a:solidFill>
          <a:latin typeface="+mn-lt"/>
          <a:ea typeface="Tahoma" charset="0"/>
          <a:cs typeface="Tahoma" pitchFamily="34" charset="0"/>
        </a:defRPr>
      </a:lvl2pPr>
      <a:lvl3pPr marL="344488" indent="-165100" algn="l" rtl="0" eaLnBrk="0" fontAlgn="base" hangingPunct="0">
        <a:spcBef>
          <a:spcPts val="600"/>
        </a:spcBef>
        <a:spcAft>
          <a:spcPct val="0"/>
        </a:spcAft>
        <a:buClr>
          <a:schemeClr val="accent1"/>
        </a:buClr>
        <a:buFont typeface="Arial" charset="0"/>
        <a:buChar char="•"/>
        <a:defRPr sz="1600" kern="1200">
          <a:solidFill>
            <a:schemeClr val="tx1"/>
          </a:solidFill>
          <a:latin typeface="+mn-lt"/>
          <a:ea typeface="Tahoma" charset="0"/>
          <a:cs typeface="Tahoma" pitchFamily="34" charset="0"/>
        </a:defRPr>
      </a:lvl3pPr>
      <a:lvl4pPr marL="517525" indent="-169863" algn="l" rtl="0" eaLnBrk="0" fontAlgn="base" hangingPunct="0">
        <a:spcBef>
          <a:spcPts val="600"/>
        </a:spcBef>
        <a:spcAft>
          <a:spcPct val="0"/>
        </a:spcAft>
        <a:buClr>
          <a:schemeClr val="accent1"/>
        </a:buClr>
        <a:buFont typeface="Arial" charset="0"/>
        <a:buChar char="•"/>
        <a:defRPr sz="1600" kern="1200">
          <a:solidFill>
            <a:schemeClr val="tx1"/>
          </a:solidFill>
          <a:latin typeface="+mn-lt"/>
          <a:ea typeface="Tahoma" charset="0"/>
          <a:cs typeface="Tahoma" pitchFamily="34" charset="0"/>
        </a:defRPr>
      </a:lvl4pPr>
      <a:lvl5pPr marL="688975" indent="-173038" algn="l" rtl="0" eaLnBrk="0" fontAlgn="base" hangingPunct="0">
        <a:spcBef>
          <a:spcPts val="600"/>
        </a:spcBef>
        <a:spcAft>
          <a:spcPct val="0"/>
        </a:spcAft>
        <a:buClr>
          <a:schemeClr val="accent1"/>
        </a:buClr>
        <a:buFont typeface="Arial" charset="0"/>
        <a:buChar char="•"/>
        <a:defRPr sz="1600" kern="1200">
          <a:solidFill>
            <a:schemeClr val="tx1"/>
          </a:solidFill>
          <a:latin typeface="+mn-lt"/>
          <a:ea typeface="Tahoma" charset="0"/>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FE483F3-1960-DB4E-B93A-983973F41CD9}" type="datetimeFigureOut">
              <a:rPr lang="en-US" smtClean="0">
                <a:solidFill>
                  <a:prstClr val="black">
                    <a:tint val="75000"/>
                  </a:prstClr>
                </a:solidFill>
                <a:latin typeface="Calibri"/>
              </a:rPr>
              <a:pPr defTabSz="457200"/>
              <a:t>15/08/30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E1AFF90-09CB-214E-89E3-06D307DB4E23}"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320485779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ZA"/>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914400" fontAlgn="base">
              <a:spcBef>
                <a:spcPct val="0"/>
              </a:spcBef>
              <a:spcAft>
                <a:spcPct val="0"/>
              </a:spcAft>
            </a:pPr>
            <a:fld id="{1F20AD4A-0585-614A-8B49-B14BD8594CD5}" type="datetimeFigureOut">
              <a:rPr lang="en-US" smtClean="0">
                <a:ea typeface="Geneva" charset="0"/>
                <a:cs typeface="Arial" charset="0"/>
              </a:rPr>
              <a:pPr defTabSz="914400" fontAlgn="base">
                <a:spcBef>
                  <a:spcPct val="0"/>
                </a:spcBef>
                <a:spcAft>
                  <a:spcPct val="0"/>
                </a:spcAft>
              </a:pPr>
              <a:t>15/08/30</a:t>
            </a:fld>
            <a:endParaRPr lang="en-ZA" smtClean="0">
              <a:ea typeface="Geneva"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ZA">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914400" fontAlgn="base">
              <a:spcBef>
                <a:spcPct val="0"/>
              </a:spcBef>
              <a:spcAft>
                <a:spcPct val="0"/>
              </a:spcAft>
            </a:pPr>
            <a:fld id="{98037B07-CEEE-2F48-AFF0-36930922687A}" type="slidenum">
              <a:rPr lang="en-ZA" smtClean="0">
                <a:ea typeface="Geneva" charset="0"/>
                <a:cs typeface="Arial" charset="0"/>
              </a:rPr>
              <a:pPr defTabSz="914400" fontAlgn="base">
                <a:spcBef>
                  <a:spcPct val="0"/>
                </a:spcBef>
                <a:spcAft>
                  <a:spcPct val="0"/>
                </a:spcAft>
              </a:pPr>
              <a:t>‹#›</a:t>
            </a:fld>
            <a:endParaRPr lang="en-ZA" smtClean="0">
              <a:ea typeface="Geneva" charset="0"/>
              <a:cs typeface="Arial" charset="0"/>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kern="1200">
          <a:solidFill>
            <a:schemeClr val="tx1"/>
          </a:solidFill>
          <a:latin typeface="+mj-lt"/>
          <a:ea typeface="Geneva" charset="0"/>
          <a:cs typeface="+mj-cs"/>
        </a:defRPr>
      </a:lvl1pPr>
      <a:lvl2pPr algn="ctr" rtl="0" eaLnBrk="0" fontAlgn="base" hangingPunct="0">
        <a:spcBef>
          <a:spcPct val="0"/>
        </a:spcBef>
        <a:spcAft>
          <a:spcPct val="0"/>
        </a:spcAft>
        <a:defRPr sz="4400">
          <a:solidFill>
            <a:schemeClr val="tx1"/>
          </a:solidFill>
          <a:latin typeface="Calibri" pitchFamily="34" charset="0"/>
          <a:ea typeface="Geneva" charset="0"/>
        </a:defRPr>
      </a:lvl2pPr>
      <a:lvl3pPr algn="ctr" rtl="0" eaLnBrk="0" fontAlgn="base" hangingPunct="0">
        <a:spcBef>
          <a:spcPct val="0"/>
        </a:spcBef>
        <a:spcAft>
          <a:spcPct val="0"/>
        </a:spcAft>
        <a:defRPr sz="4400">
          <a:solidFill>
            <a:schemeClr val="tx1"/>
          </a:solidFill>
          <a:latin typeface="Calibri" pitchFamily="34" charset="0"/>
          <a:ea typeface="Geneva" charset="0"/>
        </a:defRPr>
      </a:lvl3pPr>
      <a:lvl4pPr algn="ctr" rtl="0" eaLnBrk="0" fontAlgn="base" hangingPunct="0">
        <a:spcBef>
          <a:spcPct val="0"/>
        </a:spcBef>
        <a:spcAft>
          <a:spcPct val="0"/>
        </a:spcAft>
        <a:defRPr sz="4400">
          <a:solidFill>
            <a:schemeClr val="tx1"/>
          </a:solidFill>
          <a:latin typeface="Calibri" pitchFamily="34" charset="0"/>
          <a:ea typeface="Geneva" charset="0"/>
        </a:defRPr>
      </a:lvl4pPr>
      <a:lvl5pPr algn="ctr" rtl="0" eaLnBrk="0" fontAlgn="base" hangingPunct="0">
        <a:spcBef>
          <a:spcPct val="0"/>
        </a:spcBef>
        <a:spcAft>
          <a:spcPct val="0"/>
        </a:spcAft>
        <a:defRPr sz="4400">
          <a:solidFill>
            <a:schemeClr val="tx1"/>
          </a:solidFill>
          <a:latin typeface="Calibri" pitchFamily="34" charset="0"/>
          <a:ea typeface="Geneva"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Geneva"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13.jpg"/><Relationship Id="rId1" Type="http://schemas.openxmlformats.org/officeDocument/2006/relationships/themeOverride" Target="../theme/themeOverride2.xml"/><Relationship Id="rId2"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33.jpg"/><Relationship Id="rId1" Type="http://schemas.openxmlformats.org/officeDocument/2006/relationships/themeOverride" Target="../theme/themeOverride3.xml"/><Relationship Id="rId2"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34.jpg"/><Relationship Id="rId1" Type="http://schemas.openxmlformats.org/officeDocument/2006/relationships/themeOverride" Target="../theme/themeOverride4.xml"/><Relationship Id="rId2"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35.jpg"/><Relationship Id="rId1" Type="http://schemas.openxmlformats.org/officeDocument/2006/relationships/themeOverride" Target="../theme/themeOverride5.xml"/><Relationship Id="rId2"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6.jpg"/><Relationship Id="rId1" Type="http://schemas.openxmlformats.org/officeDocument/2006/relationships/themeOverride" Target="../theme/themeOverride1.xml"/><Relationship Id="rId2"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4206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66925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16845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89063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24378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lide1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7809959"/>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8882744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2202826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84418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2620880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155004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18748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84838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551037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243253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01364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9224745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504181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16"/>
            <a:ext cx="9144000" cy="6858000"/>
          </a:xfrm>
          <a:prstGeom prst="rect">
            <a:avLst/>
          </a:prstGeom>
        </p:spPr>
      </p:pic>
    </p:spTree>
    <p:extLst>
      <p:ext uri="{BB962C8B-B14F-4D97-AF65-F5344CB8AC3E}">
        <p14:creationId xmlns:p14="http://schemas.microsoft.com/office/powerpoint/2010/main" val="153267410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440933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851746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76254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403141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715141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021680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75137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93735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6046845"/>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3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501987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804661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3181110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5693922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8687255"/>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1642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692598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371617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726071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709522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784733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68310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5985924"/>
      </p:ext>
    </p:extLst>
  </p:cSld>
  <p:clrMapOvr>
    <a:masterClrMapping/>
  </p:clrMapOvr>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5375</TotalTime>
  <Words>1232</Words>
  <Application>Microsoft Macintosh PowerPoint</Application>
  <PresentationFormat>On-screen Show (4:3)</PresentationFormat>
  <Paragraphs>84</Paragraphs>
  <Slides>42</Slides>
  <Notes>42</Notes>
  <HiddenSlides>0</HiddenSlides>
  <MMClips>0</MMClips>
  <ScaleCrop>false</ScaleCrop>
  <HeadingPairs>
    <vt:vector size="4" baseType="variant">
      <vt:variant>
        <vt:lpstr>Theme</vt:lpstr>
      </vt:variant>
      <vt:variant>
        <vt:i4>4</vt:i4>
      </vt:variant>
      <vt:variant>
        <vt:lpstr>Slide Titles</vt:lpstr>
      </vt:variant>
      <vt:variant>
        <vt:i4>42</vt:i4>
      </vt:variant>
    </vt:vector>
  </HeadingPairs>
  <TitlesOfParts>
    <vt:vector size="46" baseType="lpstr">
      <vt:lpstr>Office Theme</vt:lpstr>
      <vt:lpstr>Mylar</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dc:title>
  <dc:creator>Mark Tittley</dc:creator>
  <cp:lastModifiedBy>Mark Tittley</cp:lastModifiedBy>
  <cp:revision>244</cp:revision>
  <dcterms:created xsi:type="dcterms:W3CDTF">2013-07-16T16:53:59Z</dcterms:created>
  <dcterms:modified xsi:type="dcterms:W3CDTF">2015-08-30T12:28:53Z</dcterms:modified>
</cp:coreProperties>
</file>