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32" r:id="rId2"/>
    <p:sldMasterId id="2147483744" r:id="rId3"/>
    <p:sldMasterId id="2147483756" r:id="rId4"/>
  </p:sldMasterIdLst>
  <p:notesMasterIdLst>
    <p:notesMasterId r:id="rId52"/>
  </p:notesMasterIdLst>
  <p:sldIdLst>
    <p:sldId id="268" r:id="rId5"/>
    <p:sldId id="913" r:id="rId6"/>
    <p:sldId id="674" r:id="rId7"/>
    <p:sldId id="801" r:id="rId8"/>
    <p:sldId id="793" r:id="rId9"/>
    <p:sldId id="836" r:id="rId10"/>
    <p:sldId id="638" r:id="rId11"/>
    <p:sldId id="805" r:id="rId12"/>
    <p:sldId id="806" r:id="rId13"/>
    <p:sldId id="807" r:id="rId14"/>
    <p:sldId id="915" r:id="rId15"/>
    <p:sldId id="912" r:id="rId16"/>
    <p:sldId id="914" r:id="rId17"/>
    <p:sldId id="909" r:id="rId18"/>
    <p:sldId id="813" r:id="rId19"/>
    <p:sldId id="917" r:id="rId20"/>
    <p:sldId id="924" r:id="rId21"/>
    <p:sldId id="926" r:id="rId22"/>
    <p:sldId id="919" r:id="rId23"/>
    <p:sldId id="925" r:id="rId24"/>
    <p:sldId id="929" r:id="rId25"/>
    <p:sldId id="930" r:id="rId26"/>
    <p:sldId id="920" r:id="rId27"/>
    <p:sldId id="822" r:id="rId28"/>
    <p:sldId id="823" r:id="rId29"/>
    <p:sldId id="921" r:id="rId30"/>
    <p:sldId id="824" r:id="rId31"/>
    <p:sldId id="827" r:id="rId32"/>
    <p:sldId id="825" r:id="rId33"/>
    <p:sldId id="931" r:id="rId34"/>
    <p:sldId id="916" r:id="rId35"/>
    <p:sldId id="932" r:id="rId36"/>
    <p:sldId id="933" r:id="rId37"/>
    <p:sldId id="934" r:id="rId38"/>
    <p:sldId id="905" r:id="rId39"/>
    <p:sldId id="892" r:id="rId40"/>
    <p:sldId id="928" r:id="rId41"/>
    <p:sldId id="901" r:id="rId42"/>
    <p:sldId id="906" r:id="rId43"/>
    <p:sldId id="902" r:id="rId44"/>
    <p:sldId id="833" r:id="rId45"/>
    <p:sldId id="903" r:id="rId46"/>
    <p:sldId id="834" r:id="rId47"/>
    <p:sldId id="904" r:id="rId48"/>
    <p:sldId id="835" r:id="rId49"/>
    <p:sldId id="907" r:id="rId50"/>
    <p:sldId id="888" r:id="rId51"/>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4CB3C"/>
    <a:srgbClr val="00B001"/>
    <a:srgbClr val="00F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51" autoAdjust="0"/>
    <p:restoredTop sz="84642" autoAdjust="0"/>
  </p:normalViewPr>
  <p:slideViewPr>
    <p:cSldViewPr snapToGrid="0" snapToObjects="1">
      <p:cViewPr varScale="1">
        <p:scale>
          <a:sx n="73" d="100"/>
          <a:sy n="73" d="100"/>
        </p:scale>
        <p:origin x="-1880" y="-96"/>
      </p:cViewPr>
      <p:guideLst>
        <p:guide orient="horz" pos="4189"/>
        <p:guide pos="1502"/>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notesMaster" Target="notesMasters/notes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C55B3-DF0C-9249-91F2-A3CA756580E9}" type="datetimeFigureOut">
              <a:rPr lang="en-US" smtClean="0"/>
              <a:t>15/09/06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9F25B-9156-7643-A8FA-A3E575B41274}" type="slidenum">
              <a:rPr lang="en-US" smtClean="0"/>
              <a:t>‹#›</a:t>
            </a:fld>
            <a:endParaRPr lang="en-US"/>
          </a:p>
        </p:txBody>
      </p:sp>
    </p:spTree>
    <p:extLst>
      <p:ext uri="{BB962C8B-B14F-4D97-AF65-F5344CB8AC3E}">
        <p14:creationId xmlns:p14="http://schemas.microsoft.com/office/powerpoint/2010/main" val="2814802890"/>
      </p:ext>
    </p:extLst>
  </p:cSld>
  <p:clrMap bg1="lt1" tx1="dk1" bg2="lt2" tx2="dk2" accent1="accent1" accent2="accent2" accent3="accent3" accent4="accent4" accent5="accent5" accent6="accent6" hlink="hlink" folHlink="folHlink"/>
  <p:notesStyle>
    <a:lvl1pPr marL="0" algn="l" defTabSz="457059" rtl="0" eaLnBrk="1" latinLnBrk="0" hangingPunct="1">
      <a:defRPr sz="1200" kern="1200">
        <a:solidFill>
          <a:schemeClr val="tx1"/>
        </a:solidFill>
        <a:latin typeface="+mn-lt"/>
        <a:ea typeface="+mn-ea"/>
        <a:cs typeface="+mn-cs"/>
      </a:defRPr>
    </a:lvl1pPr>
    <a:lvl2pPr marL="457059" algn="l" defTabSz="457059" rtl="0" eaLnBrk="1" latinLnBrk="0" hangingPunct="1">
      <a:defRPr sz="1200" kern="1200">
        <a:solidFill>
          <a:schemeClr val="tx1"/>
        </a:solidFill>
        <a:latin typeface="+mn-lt"/>
        <a:ea typeface="+mn-ea"/>
        <a:cs typeface="+mn-cs"/>
      </a:defRPr>
    </a:lvl2pPr>
    <a:lvl3pPr marL="914118" algn="l" defTabSz="457059" rtl="0" eaLnBrk="1" latinLnBrk="0" hangingPunct="1">
      <a:defRPr sz="1200" kern="1200">
        <a:solidFill>
          <a:schemeClr val="tx1"/>
        </a:solidFill>
        <a:latin typeface="+mn-lt"/>
        <a:ea typeface="+mn-ea"/>
        <a:cs typeface="+mn-cs"/>
      </a:defRPr>
    </a:lvl3pPr>
    <a:lvl4pPr marL="1371180" algn="l" defTabSz="457059" rtl="0" eaLnBrk="1" latinLnBrk="0" hangingPunct="1">
      <a:defRPr sz="1200" kern="1200">
        <a:solidFill>
          <a:schemeClr val="tx1"/>
        </a:solidFill>
        <a:latin typeface="+mn-lt"/>
        <a:ea typeface="+mn-ea"/>
        <a:cs typeface="+mn-cs"/>
      </a:defRPr>
    </a:lvl4pPr>
    <a:lvl5pPr marL="1828239" algn="l" defTabSz="457059" rtl="0" eaLnBrk="1" latinLnBrk="0" hangingPunct="1">
      <a:defRPr sz="1200" kern="1200">
        <a:solidFill>
          <a:schemeClr val="tx1"/>
        </a:solidFill>
        <a:latin typeface="+mn-lt"/>
        <a:ea typeface="+mn-ea"/>
        <a:cs typeface="+mn-cs"/>
      </a:defRPr>
    </a:lvl5pPr>
    <a:lvl6pPr marL="2285298" algn="l" defTabSz="457059" rtl="0" eaLnBrk="1" latinLnBrk="0" hangingPunct="1">
      <a:defRPr sz="1200" kern="1200">
        <a:solidFill>
          <a:schemeClr val="tx1"/>
        </a:solidFill>
        <a:latin typeface="+mn-lt"/>
        <a:ea typeface="+mn-ea"/>
        <a:cs typeface="+mn-cs"/>
      </a:defRPr>
    </a:lvl6pPr>
    <a:lvl7pPr marL="2742360" algn="l" defTabSz="457059" rtl="0" eaLnBrk="1" latinLnBrk="0" hangingPunct="1">
      <a:defRPr sz="1200" kern="1200">
        <a:solidFill>
          <a:schemeClr val="tx1"/>
        </a:solidFill>
        <a:latin typeface="+mn-lt"/>
        <a:ea typeface="+mn-ea"/>
        <a:cs typeface="+mn-cs"/>
      </a:defRPr>
    </a:lvl7pPr>
    <a:lvl8pPr marL="3199416" algn="l" defTabSz="457059" rtl="0" eaLnBrk="1" latinLnBrk="0" hangingPunct="1">
      <a:defRPr sz="1200" kern="1200">
        <a:solidFill>
          <a:schemeClr val="tx1"/>
        </a:solidFill>
        <a:latin typeface="+mn-lt"/>
        <a:ea typeface="+mn-ea"/>
        <a:cs typeface="+mn-cs"/>
      </a:defRPr>
    </a:lvl8pPr>
    <a:lvl9pPr marL="3656478"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Welcome to Victory Sunday! This is week 7 and as usual</a:t>
            </a:r>
            <a:r>
              <a:rPr lang="en-ZA" baseline="0" dirty="0" smtClean="0">
                <a:latin typeface="Calibri" charset="0"/>
              </a:rPr>
              <a:t> we start with a video clip.</a:t>
            </a:r>
            <a:endParaRPr lang="en-ZA" dirty="0" smtClean="0">
              <a:latin typeface="Calibri" charset="0"/>
            </a:endParaRP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On earth, we find</a:t>
            </a:r>
            <a:r>
              <a:rPr lang="en-ZA" baseline="0" dirty="0" smtClean="0">
                <a:latin typeface="Calibri" charset="0"/>
              </a:rPr>
              <a:t> Adam and Eve in paradise – the garden of Eden. There is a milkshake tree, free airtime tree, candyfloss tree. The Devil comes and says: “Did God really say you would die if you ate the fruit???” He messed with their minds and they conspired to sin against God! Spiritual error!!!</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FD984C3-E0AA-684E-83BF-FB08ABE08F3E}" type="slidenum">
              <a:rPr lang="en-ZA">
                <a:latin typeface="Calibri" charset="0"/>
              </a:rPr>
              <a:pPr eaLnBrk="1" hangingPunct="1"/>
              <a:t>10</a:t>
            </a:fld>
            <a:endParaRPr lang="en-ZA">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Do you remember when Moses went to fetch the Ten Commanments, he returns and finds</a:t>
            </a:r>
            <a:r>
              <a:rPr lang="en-ZA" baseline="0" dirty="0" smtClean="0">
                <a:latin typeface="Calibri" charset="0"/>
              </a:rPr>
              <a:t> people are worship a calf and the people are thanking it for delivering them out of Egypt! Spiritual error!!!</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0CD2F19-187B-4D40-88F8-ED45F641A4B3}" type="slidenum">
              <a:rPr lang="en-ZA">
                <a:latin typeface="Calibri" charset="0"/>
              </a:rPr>
              <a:pPr eaLnBrk="1" hangingPunct="1"/>
              <a:t>11</a:t>
            </a:fld>
            <a:endParaRPr lang="en-ZA">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Spiritual error is also a modern practise.</a:t>
            </a:r>
          </a:p>
          <a:p>
            <a:pPr eaLnBrk="1" hangingPunct="1">
              <a:spcBef>
                <a:spcPct val="0"/>
              </a:spcBef>
            </a:pP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F58065D-6266-A74D-A513-0B46DBF876AB}" type="slidenum">
              <a:rPr lang="en-ZA">
                <a:latin typeface="Calibri" charset="0"/>
              </a:rPr>
              <a:pPr eaLnBrk="1" hangingPunct="1"/>
              <a:t>12</a:t>
            </a:fld>
            <a:endParaRPr lang="en-ZA">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5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How many of you</a:t>
            </a:r>
            <a:r>
              <a:rPr lang="en-ZA" baseline="0" dirty="0" smtClean="0">
                <a:latin typeface="Calibri" charset="0"/>
              </a:rPr>
              <a:t> watched the movie 2012 – about how the world was supposed to end in that year?</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E0E44CB-5BDA-0749-B543-E00CC95C4E12}" type="slidenum">
              <a:rPr lang="en-ZA">
                <a:latin typeface="Calibri" charset="0"/>
              </a:rPr>
              <a:pPr eaLnBrk="1" hangingPunct="1"/>
              <a:t>13</a:t>
            </a:fld>
            <a:endParaRPr lang="en-ZA">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There are true and false prophets in the world today!</a:t>
            </a:r>
            <a:r>
              <a:rPr lang="en-ZA" baseline="0" dirty="0" smtClean="0">
                <a:latin typeface="Calibri" charset="0"/>
              </a:rPr>
              <a:t> </a:t>
            </a:r>
            <a:r>
              <a:rPr lang="en-ZA" dirty="0" smtClean="0">
                <a:latin typeface="Calibri" charset="0"/>
              </a:rPr>
              <a:t>Acts 20:29 says: Beware</a:t>
            </a:r>
            <a:r>
              <a:rPr lang="en-ZA" baseline="0" dirty="0" smtClean="0">
                <a:latin typeface="Calibri" charset="0"/>
              </a:rPr>
              <a:t> of false teachers: grievous wolves enter in among you, not sparing the flock.</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7D5C186-472D-3640-A533-063A08080C95}" type="slidenum">
              <a:rPr lang="en-ZA">
                <a:latin typeface="Calibri" charset="0"/>
              </a:rPr>
              <a:pPr eaLnBrk="1" hangingPunct="1"/>
              <a:t>14</a:t>
            </a:fld>
            <a:endParaRPr lang="en-ZA">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Today</a:t>
            </a:r>
            <a:r>
              <a:rPr lang="en-ZA" baseline="0" dirty="0" smtClean="0">
                <a:latin typeface="Calibri" charset="0"/>
              </a:rPr>
              <a:t> many people actually openly worship the devil! Spiritual error!!!</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3847E75-BDBC-CF44-B56D-BBB59D061F3E}" type="slidenum">
              <a:rPr lang="en-ZA">
                <a:latin typeface="Calibri" charset="0"/>
              </a:rPr>
              <a:pPr eaLnBrk="1" hangingPunct="1"/>
              <a:t>15</a:t>
            </a:fld>
            <a:endParaRPr lang="en-ZA">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63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Spiritual error can be deadly! Some year ago a church leader, Jones Jones, had his followers commit suicide so they could go to heaven with him!</a:t>
            </a:r>
            <a:endParaRPr lang="en-ZA" dirty="0">
              <a:latin typeface="Calibri"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47D3962-D038-8440-99BC-8577DE96C978}" type="slidenum">
              <a:rPr lang="en-ZA">
                <a:latin typeface="Calibri" charset="0"/>
              </a:rPr>
              <a:pPr eaLnBrk="1" hangingPunct="1"/>
              <a:t>16</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1. What is S</a:t>
            </a:r>
            <a:r>
              <a:rPr lang="en-ZA" baseline="0" dirty="0" smtClean="0">
                <a:latin typeface="Calibri" charset="0"/>
              </a:rPr>
              <a:t>piritual Error?</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17</a:t>
            </a:fld>
            <a:endParaRPr lang="en-ZA">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Spiritual error is </a:t>
            </a:r>
            <a:r>
              <a:rPr lang="en-ZA" baseline="0" dirty="0" smtClean="0">
                <a:latin typeface="Calibri" charset="0"/>
              </a:rPr>
              <a:t>putting anything about God’s Word!</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18</a:t>
            </a:fld>
            <a:endParaRPr lang="en-ZA">
              <a:latin typeface="Calibri"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2. How Does S</a:t>
            </a:r>
            <a:r>
              <a:rPr lang="en-ZA" baseline="0" dirty="0" smtClean="0">
                <a:latin typeface="Calibri" charset="0"/>
              </a:rPr>
              <a:t>piritual Error Happen? </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19</a:t>
            </a:fld>
            <a:endParaRPr lang="en-ZA">
              <a:latin typeface="Calibri"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dirty="0" smtClean="0">
                <a:latin typeface="Calibri" charset="0"/>
              </a:rPr>
              <a:t>Video:</a:t>
            </a:r>
            <a:r>
              <a:rPr lang="en-ZA" baseline="0" dirty="0" smtClean="0">
                <a:latin typeface="Calibri" charset="0"/>
              </a:rPr>
              <a:t> Tom Clancy's Rainbow Six Siege Official - Operator Gameplay Trailer. Get it on YouTube at: https://www.youtube.com/watch?v=lG9PuYxh_q0</a:t>
            </a:r>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Spiritual error happens when we Think, Believe and then Do </a:t>
            </a:r>
            <a:r>
              <a:rPr lang="en-ZA" baseline="0" dirty="0" smtClean="0">
                <a:latin typeface="Calibri" charset="0"/>
              </a:rPr>
              <a:t>wrong!</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20</a:t>
            </a:fld>
            <a:endParaRPr lang="en-ZA">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A. Think Wrong </a:t>
            </a:r>
            <a:r>
              <a:rPr lang="en-ZA" dirty="0" smtClean="0">
                <a:latin typeface="Calibri" charset="0"/>
              </a:rPr>
              <a:t>– Another Idea over God’s Word</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21</a:t>
            </a:fld>
            <a:endParaRPr lang="en-ZA">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Secular Philosophies </a:t>
            </a:r>
            <a:r>
              <a:rPr lang="en-ZA" dirty="0" smtClean="0">
                <a:latin typeface="Calibri" charset="0"/>
              </a:rPr>
              <a:t>- (ie. Marxism, Atheism, Humanism). See to it that no one takes you captive through hollow and deceptive philosophy, which depends on human tradition and the basic principles of this world rather than on Christ. (Colossians 2:8)</a:t>
            </a: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4C58B-68F3-1A44-9BA6-391258A0BEE4}" type="slidenum">
              <a:rPr lang="en-ZA">
                <a:latin typeface="Calibri" charset="0"/>
              </a:rPr>
              <a:pPr eaLnBrk="1" hangingPunct="1"/>
              <a:t>22</a:t>
            </a:fld>
            <a:endParaRPr lang="en-ZA">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B. Believe Wrong </a:t>
            </a:r>
            <a:r>
              <a:rPr lang="en-ZA" dirty="0" smtClean="0">
                <a:latin typeface="Calibri" charset="0"/>
              </a:rPr>
              <a:t>– Another Belief over God’s Word</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23</a:t>
            </a:fld>
            <a:endParaRPr lang="en-ZA">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False Religions </a:t>
            </a:r>
            <a:r>
              <a:rPr lang="en-ZA" dirty="0" smtClean="0">
                <a:latin typeface="Calibri" charset="0"/>
              </a:rPr>
              <a:t>- (ie. Hinduism, Buddhism, Islam).</a:t>
            </a:r>
            <a:r>
              <a:rPr lang="en-ZA" baseline="0" dirty="0" smtClean="0">
                <a:latin typeface="Calibri" charset="0"/>
              </a:rPr>
              <a:t> They were disputing with Paul about their own religion and about some man named Jesus who had died. But Paul claimed that Jesus is alive. (Acts 25:19)</a:t>
            </a:r>
            <a:endParaRPr lang="en-ZA" dirty="0" smtClean="0">
              <a:latin typeface="Calibri"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08591BA-29A4-D04C-9FD3-BE48D99A0640}" type="slidenum">
              <a:rPr lang="en-ZA">
                <a:latin typeface="Calibri" charset="0"/>
              </a:rPr>
              <a:pPr eaLnBrk="1" hangingPunct="1"/>
              <a:t>24</a:t>
            </a:fld>
            <a:endParaRPr lang="en-ZA">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Cults</a:t>
            </a:r>
            <a:r>
              <a:rPr lang="en-ZA" b="1" dirty="0" smtClean="0">
                <a:latin typeface="Calibri" charset="0"/>
              </a:rPr>
              <a:t> </a:t>
            </a:r>
            <a:r>
              <a:rPr lang="en-ZA" dirty="0" smtClean="0">
                <a:latin typeface="Calibri" charset="0"/>
              </a:rPr>
              <a:t>- (ie. Jehovah's Witness, Mormonism). Many deceivers, who do not acknowledge Jesus Christ as coming in the flesh, have gone out into the world. Any such person is the deceiver and the antichrist. (2 John 1:7)</a:t>
            </a: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B812972-E15F-B148-8AF4-D9B31F6CA163}" type="slidenum">
              <a:rPr lang="en-ZA">
                <a:latin typeface="Calibri" charset="0"/>
              </a:rPr>
              <a:pPr eaLnBrk="1" hangingPunct="1"/>
              <a:t>25</a:t>
            </a:fld>
            <a:endParaRPr lang="en-ZA">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C. Do Wrong </a:t>
            </a:r>
            <a:r>
              <a:rPr lang="en-ZA" dirty="0" smtClean="0">
                <a:latin typeface="Calibri" charset="0"/>
              </a:rPr>
              <a:t>– Another Action over God’s Word</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26</a:t>
            </a:fld>
            <a:endParaRPr lang="en-ZA">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9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Idol</a:t>
            </a:r>
            <a:r>
              <a:rPr lang="en-ZA" b="0" baseline="0" dirty="0" smtClean="0">
                <a:latin typeface="Calibri" charset="0"/>
              </a:rPr>
              <a:t> Worship </a:t>
            </a:r>
            <a:r>
              <a:rPr lang="en-ZA" baseline="0" dirty="0" smtClean="0">
                <a:latin typeface="Calibri" charset="0"/>
              </a:rPr>
              <a:t>- (ie. Catholic saints, Mary worship, idols). You shall not make for yourself an idol in the form of anything in heaven above or on the earth beneath or in the waters below. You shall not bow down to them or worship them; for I am a jealous God. (Exodus 20:4-5)</a:t>
            </a:r>
          </a:p>
        </p:txBody>
      </p:sp>
      <p:sp>
        <p:nvSpPr>
          <p:cNvPr id="256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9F239269-6022-E449-A3C2-FA1F11504E1B}" type="slidenum">
              <a:rPr lang="en-ZA">
                <a:latin typeface="Calibri" charset="0"/>
              </a:rPr>
              <a:pPr eaLnBrk="1" hangingPunct="1"/>
              <a:t>27</a:t>
            </a:fld>
            <a:endParaRPr lang="en-ZA">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2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The</a:t>
            </a:r>
            <a:r>
              <a:rPr lang="en-ZA" b="1" dirty="0" smtClean="0">
                <a:latin typeface="Calibri" charset="0"/>
              </a:rPr>
              <a:t> </a:t>
            </a:r>
            <a:r>
              <a:rPr lang="en-ZA" b="0" dirty="0" smtClean="0">
                <a:latin typeface="Calibri" charset="0"/>
              </a:rPr>
              <a:t>Occult </a:t>
            </a:r>
            <a:r>
              <a:rPr lang="en-ZA" dirty="0" smtClean="0">
                <a:latin typeface="Calibri" charset="0"/>
              </a:rPr>
              <a:t>- (ie. Witchcraft, Satanism, Ouija boards).</a:t>
            </a:r>
            <a:r>
              <a:rPr lang="en-ZA" baseline="0" dirty="0" smtClean="0">
                <a:latin typeface="Calibri" charset="0"/>
              </a:rPr>
              <a:t> Let no one be found among you who practices divination or sorcery, interprets omens, engages in witchcraft, or casts spells, or who is a medium or spiritist or who consults the dead. (Deuteronomy 18: 10-12)</a:t>
            </a:r>
            <a:endParaRPr lang="en-ZA" dirty="0" smtClean="0">
              <a:latin typeface="Calibri" charset="0"/>
            </a:endParaRPr>
          </a:p>
        </p:txBody>
      </p:sp>
      <p:sp>
        <p:nvSpPr>
          <p:cNvPr id="2867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EEACCE5-2775-464C-8893-EB2A82E7A844}" type="slidenum">
              <a:rPr lang="en-ZA">
                <a:latin typeface="Calibri" charset="0"/>
              </a:rPr>
              <a:pPr eaLnBrk="1" hangingPunct="1"/>
              <a:t>28</a:t>
            </a:fld>
            <a:endParaRPr lang="en-ZA">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0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Unbiblical Covenants </a:t>
            </a:r>
            <a:r>
              <a:rPr lang="en-ZA" dirty="0" smtClean="0">
                <a:latin typeface="Calibri" charset="0"/>
              </a:rPr>
              <a:t>- (ie. Freemasonry, fraternities, societies). Swear not, neither by heaven, neither by the earth, neither by any other oath. (James 5:12).</a:t>
            </a:r>
            <a:endParaRPr lang="en-ZA" dirty="0">
              <a:latin typeface="Calibri" charset="0"/>
            </a:endParaRPr>
          </a:p>
        </p:txBody>
      </p:sp>
      <p:sp>
        <p:nvSpPr>
          <p:cNvPr id="266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1237BD4C-C2A5-074E-BC76-E1DCE777696C}" type="slidenum">
              <a:rPr lang="en-ZA">
                <a:latin typeface="Calibri" charset="0"/>
              </a:rPr>
              <a:pPr eaLnBrk="1" hangingPunct="1"/>
              <a:t>29</a:t>
            </a:fld>
            <a:endParaRPr lang="en-ZA">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Over five weeks we</a:t>
            </a:r>
            <a:r>
              <a:rPr lang="en-ZA" baseline="0" dirty="0" smtClean="0">
                <a:latin typeface="Calibri" charset="0"/>
              </a:rPr>
              <a:t> have the following targets to destroy:</a:t>
            </a:r>
            <a:r>
              <a:rPr lang="en-ZA" dirty="0" smtClean="0">
                <a:latin typeface="Calibri" charset="0"/>
              </a:rPr>
              <a:t> Generational Curses, Relational Issues, Spiritual Errors, Sexual Sins</a:t>
            </a:r>
            <a:r>
              <a:rPr lang="en-ZA" baseline="0" dirty="0" smtClean="0">
                <a:latin typeface="Calibri" charset="0"/>
              </a:rPr>
              <a:t> </a:t>
            </a:r>
            <a:r>
              <a:rPr lang="en-ZA" baseline="0" smtClean="0">
                <a:latin typeface="Calibri" charset="0"/>
              </a:rPr>
              <a:t>and </a:t>
            </a:r>
            <a:r>
              <a:rPr lang="en-ZA" baseline="0" smtClean="0">
                <a:latin typeface="Calibri" charset="0"/>
              </a:rPr>
              <a:t>Addictions.</a:t>
            </a:r>
            <a:endParaRPr lang="en-ZA" dirty="0">
              <a:latin typeface="Calibri" charset="0"/>
            </a:endParaRPr>
          </a:p>
        </p:txBody>
      </p:sp>
      <p:sp>
        <p:nvSpPr>
          <p:cNvPr id="911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AB4856F-07BB-3A45-80B7-1D7223654AAF}" type="slidenum">
              <a:rPr lang="en-ZA" sz="1200">
                <a:latin typeface="Calibri" charset="0"/>
              </a:rPr>
              <a:pPr eaLnBrk="1" hangingPunct="1"/>
              <a:t>3</a:t>
            </a:fld>
            <a:endParaRPr lang="en-ZA" sz="1200">
              <a:latin typeface="Calibri"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Remember, spiritual error is a process where</a:t>
            </a:r>
            <a:r>
              <a:rPr lang="en-ZA" baseline="0" dirty="0" smtClean="0">
                <a:latin typeface="Calibri" charset="0"/>
              </a:rPr>
              <a:t> we </a:t>
            </a:r>
            <a:r>
              <a:rPr lang="en-ZA" dirty="0" smtClean="0">
                <a:latin typeface="Calibri" charset="0"/>
              </a:rPr>
              <a:t>Think, Believe and then Do </a:t>
            </a:r>
            <a:r>
              <a:rPr lang="en-ZA" baseline="0" dirty="0" smtClean="0">
                <a:latin typeface="Calibri" charset="0"/>
              </a:rPr>
              <a:t>wrong!</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A3F74A5-EBC9-2145-BF26-48226F1548F1}" type="slidenum">
              <a:rPr lang="en-ZA">
                <a:latin typeface="Calibri" charset="0"/>
              </a:rPr>
              <a:pPr eaLnBrk="1" hangingPunct="1"/>
              <a:t>30</a:t>
            </a:fld>
            <a:endParaRPr lang="en-ZA">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a:latin typeface="Calibri" charset="0"/>
              </a:rPr>
              <a:t>Video: Idol Worship by the Skit Guys – download from </a:t>
            </a:r>
            <a:r>
              <a:rPr lang="en-ZA" dirty="0" smtClean="0">
                <a:latin typeface="Calibri" charset="0"/>
              </a:rPr>
              <a:t>YouTube: http://www.youtube.com/watch?v=QPil9Br-5lE</a:t>
            </a: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44C0B56-DD4E-2E42-B0E0-3F554CCC32EC}" type="slidenum">
              <a:rPr lang="en-ZA">
                <a:latin typeface="Calibri" charset="0"/>
              </a:rPr>
              <a:pPr eaLnBrk="1" hangingPunct="1"/>
              <a:t>31</a:t>
            </a:fld>
            <a:endParaRPr lang="en-ZA">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kern="1200" dirty="0" smtClean="0">
                <a:solidFill>
                  <a:schemeClr val="tx1"/>
                </a:solidFill>
                <a:effectLst/>
                <a:latin typeface="+mn-lt"/>
                <a:ea typeface="+mn-ea"/>
                <a:cs typeface="+mn-cs"/>
              </a:rPr>
              <a:t>Spend a few minutes</a:t>
            </a:r>
            <a:r>
              <a:rPr lang="en-US" sz="1200" b="0" kern="1200" baseline="0" dirty="0" smtClean="0">
                <a:solidFill>
                  <a:schemeClr val="tx1"/>
                </a:solidFill>
                <a:effectLst/>
                <a:latin typeface="+mn-lt"/>
                <a:ea typeface="+mn-ea"/>
                <a:cs typeface="+mn-cs"/>
              </a:rPr>
              <a:t> completing the personal profile on Spiritual Errors.</a:t>
            </a:r>
            <a:endParaRPr lang="en-US" sz="1200" b="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32</a:t>
            </a:fld>
            <a:endParaRPr lang="en-ZA">
              <a:solidFill>
                <a:prstClr val="black"/>
              </a:solidFill>
              <a:latin typeface="Calibri"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33</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b="1" kern="1200" dirty="0" smtClean="0">
                <a:solidFill>
                  <a:schemeClr val="tx1"/>
                </a:solidFill>
                <a:effectLst/>
                <a:latin typeface="+mn-lt"/>
                <a:ea typeface="+mn-ea"/>
                <a:cs typeface="+mn-cs"/>
              </a:rPr>
              <a:t>Prayer!</a:t>
            </a:r>
            <a:r>
              <a:rPr lang="en-ZA" sz="1200" b="1" kern="1200" dirty="0" smtClean="0">
                <a:solidFill>
                  <a:schemeClr val="tx1"/>
                </a:solidFill>
                <a:effectLst/>
                <a:latin typeface="+mn-lt"/>
                <a:ea typeface="+mn-ea"/>
                <a:cs typeface="+mn-cs"/>
              </a:rPr>
              <a:t> The Process of Deliverance. </a:t>
            </a:r>
            <a:r>
              <a:rPr lang="en-ZA" sz="1200" kern="1200" dirty="0" smtClean="0">
                <a:solidFill>
                  <a:schemeClr val="tx1"/>
                </a:solidFill>
                <a:effectLst/>
                <a:latin typeface="+mn-lt"/>
                <a:ea typeface="+mn-ea"/>
                <a:cs typeface="+mn-cs"/>
              </a:rPr>
              <a:t>To experience freedom in the area of spiritual errors we are going to pray through the process of deliverance:</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(1)</a:t>
            </a:r>
            <a:r>
              <a:rPr lang="en-ZA" sz="1200" kern="1200" baseline="0" dirty="0" smtClean="0">
                <a:solidFill>
                  <a:schemeClr val="tx1"/>
                </a:solidFill>
                <a:effectLst/>
                <a:latin typeface="+mn-lt"/>
                <a:ea typeface="+mn-ea"/>
                <a:cs typeface="+mn-cs"/>
              </a:rPr>
              <a:t> </a:t>
            </a:r>
            <a:r>
              <a:rPr lang="en-ZA" sz="1200" kern="1200" dirty="0" smtClean="0">
                <a:solidFill>
                  <a:schemeClr val="tx1"/>
                </a:solidFill>
                <a:effectLst/>
                <a:latin typeface="+mn-lt"/>
                <a:ea typeface="+mn-ea"/>
                <a:cs typeface="+mn-cs"/>
              </a:rPr>
              <a:t>The first step to victory is to </a:t>
            </a:r>
            <a:r>
              <a:rPr lang="en-ZA" sz="1200" b="1" kern="1200" dirty="0" smtClean="0">
                <a:solidFill>
                  <a:schemeClr val="tx1"/>
                </a:solidFill>
                <a:effectLst/>
                <a:latin typeface="+mn-lt"/>
                <a:ea typeface="+mn-ea"/>
                <a:cs typeface="+mn-cs"/>
              </a:rPr>
              <a:t>Recognise</a:t>
            </a:r>
            <a:r>
              <a:rPr lang="en-ZA" sz="1200" kern="1200" dirty="0" smtClean="0">
                <a:solidFill>
                  <a:schemeClr val="tx1"/>
                </a:solidFill>
                <a:effectLst/>
                <a:latin typeface="+mn-lt"/>
                <a:ea typeface="+mn-ea"/>
                <a:cs typeface="+mn-cs"/>
              </a:rPr>
              <a:t> any issue that God has brought to your attention that you need to deal with. (2) The second step is </a:t>
            </a:r>
            <a:r>
              <a:rPr lang="en-ZA" sz="1200" b="1" kern="1200" dirty="0" smtClean="0">
                <a:solidFill>
                  <a:schemeClr val="tx1"/>
                </a:solidFill>
                <a:effectLst/>
                <a:latin typeface="+mn-lt"/>
                <a:ea typeface="+mn-ea"/>
                <a:cs typeface="+mn-cs"/>
              </a:rPr>
              <a:t>Repent</a:t>
            </a:r>
            <a:r>
              <a:rPr lang="en-ZA" sz="1200" kern="1200" dirty="0" smtClean="0">
                <a:solidFill>
                  <a:schemeClr val="tx1"/>
                </a:solidFill>
                <a:effectLst/>
                <a:latin typeface="+mn-lt"/>
                <a:ea typeface="+mn-ea"/>
                <a:cs typeface="+mn-cs"/>
              </a:rPr>
              <a:t> – where you commit to turn your back on the issue, choose to renew your mind and ask God to help you think differently about it. (3) The third step is to </a:t>
            </a:r>
            <a:r>
              <a:rPr lang="en-ZA" sz="1200" b="1" kern="1200" dirty="0" smtClean="0">
                <a:solidFill>
                  <a:schemeClr val="tx1"/>
                </a:solidFill>
                <a:effectLst/>
                <a:latin typeface="+mn-lt"/>
                <a:ea typeface="+mn-ea"/>
                <a:cs typeface="+mn-cs"/>
              </a:rPr>
              <a:t>Renounce</a:t>
            </a:r>
            <a:r>
              <a:rPr lang="en-ZA" sz="1200" kern="1200" dirty="0" smtClean="0">
                <a:solidFill>
                  <a:schemeClr val="tx1"/>
                </a:solidFill>
                <a:effectLst/>
                <a:latin typeface="+mn-lt"/>
                <a:ea typeface="+mn-ea"/>
                <a:cs typeface="+mn-cs"/>
              </a:rPr>
              <a:t> – which means to fall out of agreement with the issue and renounce its power over your life. If it is a curse you fall out of agreement with the curse and you renounce its power to operate in your life, you renounce its power to operate in your children’s life - when you have them one day - and the generations to come. If it is sin you have been involved in, you renounce the power of that sin. You close the door on the enemy - he does not have a hold on you anymore! The enemy no longer has authority to operate in your life in the area. (4) The fourth step is </a:t>
            </a:r>
            <a:r>
              <a:rPr lang="en-ZA" sz="1200" b="1" kern="1200" dirty="0" smtClean="0">
                <a:solidFill>
                  <a:schemeClr val="tx1"/>
                </a:solidFill>
                <a:effectLst/>
                <a:latin typeface="+mn-lt"/>
                <a:ea typeface="+mn-ea"/>
                <a:cs typeface="+mn-cs"/>
              </a:rPr>
              <a:t>Rebuke</a:t>
            </a:r>
            <a:r>
              <a:rPr lang="en-ZA" sz="1200" kern="1200" dirty="0" smtClean="0">
                <a:solidFill>
                  <a:schemeClr val="tx1"/>
                </a:solidFill>
                <a:effectLst/>
                <a:latin typeface="+mn-lt"/>
                <a:ea typeface="+mn-ea"/>
                <a:cs typeface="+mn-cs"/>
              </a:rPr>
              <a:t> – when we rebuke the evil one, any demonic spirit that is associated with the issue has to leave – there is no shouting - it just has to go because you have taken its authority away.  (5) The fifth step is </a:t>
            </a:r>
            <a:r>
              <a:rPr lang="en-ZA" sz="1200" b="1" kern="1200" dirty="0" smtClean="0">
                <a:solidFill>
                  <a:schemeClr val="tx1"/>
                </a:solidFill>
                <a:effectLst/>
                <a:latin typeface="+mn-lt"/>
                <a:ea typeface="+mn-ea"/>
                <a:cs typeface="+mn-cs"/>
              </a:rPr>
              <a:t>Receive</a:t>
            </a:r>
            <a:r>
              <a:rPr lang="en-ZA" sz="1200" kern="1200" dirty="0" smtClean="0">
                <a:solidFill>
                  <a:schemeClr val="tx1"/>
                </a:solidFill>
                <a:effectLst/>
                <a:latin typeface="+mn-lt"/>
                <a:ea typeface="+mn-ea"/>
                <a:cs typeface="+mn-cs"/>
              </a:rPr>
              <a:t> – where you now ask God to replace what has been taken away with his blessing and grace. Where there was unforgiveness and bitterness you pray to receive God’s grace to forgive; where there was a curse you receive the Lord’s blessing to replace the curse – we speak and announce the blessings of God in areas of poverty for example.</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As a sign that you have been set free from spiritual errors you need to crumple up your personal profile and come and place them in the helmet on the stage and we will destroy them for you!</a:t>
            </a:r>
            <a:endParaRPr lang="en-ZA" sz="1200" kern="1200" dirty="0">
              <a:solidFill>
                <a:schemeClr val="tx1"/>
              </a:solidFill>
              <a:effectLst/>
              <a:latin typeface="+mn-lt"/>
              <a:ea typeface="+mn-ea"/>
              <a:cs typeface="+mn-cs"/>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8EF2F2C5-DE87-CC4D-B09C-67D7A4AF6E5A}" type="slidenum">
              <a:rPr lang="en-ZA">
                <a:solidFill>
                  <a:prstClr val="black"/>
                </a:solidFill>
                <a:latin typeface="Calibri" charset="0"/>
              </a:rPr>
              <a:pPr eaLnBrk="1" hangingPunct="1"/>
              <a:t>34</a:t>
            </a:fld>
            <a:endParaRPr lang="en-ZA">
              <a:solidFill>
                <a:prstClr val="black"/>
              </a:solidFill>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b="0" dirty="0" smtClean="0">
                <a:latin typeface="Calibri" charset="0"/>
              </a:rPr>
              <a:t>How</a:t>
            </a:r>
            <a:r>
              <a:rPr lang="en-ZA" b="0" baseline="0" dirty="0" smtClean="0">
                <a:latin typeface="Calibri" charset="0"/>
              </a:rPr>
              <a:t> to Prevent Spiritual Error. Here</a:t>
            </a:r>
            <a:r>
              <a:rPr lang="en-ZA" b="0" dirty="0" smtClean="0">
                <a:latin typeface="Calibri" charset="0"/>
              </a:rPr>
              <a:t> are some things you can do to protect</a:t>
            </a:r>
            <a:r>
              <a:rPr lang="en-ZA" b="0" baseline="0" dirty="0" smtClean="0">
                <a:latin typeface="Calibri" charset="0"/>
              </a:rPr>
              <a:t> yourself from falling victim to spiritual error in the future:</a:t>
            </a:r>
            <a:endParaRPr lang="en-ZA" b="0"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35</a:t>
            </a:fld>
            <a:endParaRPr lang="en-ZA">
              <a:solidFill>
                <a:prstClr val="black"/>
              </a:solidFill>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1. Read Your Bible</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36</a:t>
            </a:fld>
            <a:endParaRPr lang="en-ZA">
              <a:solidFill>
                <a:prstClr val="black"/>
              </a:solidFill>
              <a:latin typeface="Calibri"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6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Every Scripture passage is inspired by God. All of them are useful for teaching, pointing out errors, correcting people, and training  them for a life that has God's  approval. They equip God's servants so that they are completely prepared to do good things. (2 Timothy 3:16-17)</a:t>
            </a:r>
          </a:p>
        </p:txBody>
      </p:sp>
      <p:sp>
        <p:nvSpPr>
          <p:cNvPr id="2970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C802F618-A512-3348-8BD0-C6EF963EA9D8}" type="slidenum">
              <a:rPr lang="en-ZA">
                <a:latin typeface="Calibri" charset="0"/>
              </a:rPr>
              <a:pPr eaLnBrk="1" hangingPunct="1"/>
              <a:t>37</a:t>
            </a:fld>
            <a:endParaRPr lang="en-ZA">
              <a:latin typeface="Calibri"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2. Get to Know Jesus</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38</a:t>
            </a:fld>
            <a:endParaRPr lang="en-ZA">
              <a:solidFill>
                <a:prstClr val="black"/>
              </a:solidFill>
              <a:latin typeface="Calibri"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75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I am the way, the truth and the life. No one comes to the father except through me. (John 14:6)</a:t>
            </a:r>
          </a:p>
          <a:p>
            <a:pPr eaLnBrk="1" hangingPunct="1">
              <a:spcBef>
                <a:spcPct val="0"/>
              </a:spcBef>
            </a:pPr>
            <a:endParaRPr lang="en-ZA" dirty="0">
              <a:latin typeface="Calibri" charset="0"/>
            </a:endParaRPr>
          </a:p>
        </p:txBody>
      </p:sp>
      <p:sp>
        <p:nvSpPr>
          <p:cNvPr id="3072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3FB3DE9-63DC-5544-B172-F761482B011B}" type="slidenum">
              <a:rPr lang="en-ZA">
                <a:latin typeface="Calibri" charset="0"/>
              </a:rPr>
              <a:pPr eaLnBrk="1" hangingPunct="1"/>
              <a:t>39</a:t>
            </a:fld>
            <a:endParaRPr lang="en-ZA">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4</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Last week we looked</a:t>
            </a:r>
            <a:r>
              <a:rPr lang="en-ZA" b="0" baseline="0" dirty="0" smtClean="0">
                <a:latin typeface="Calibri" charset="0"/>
              </a:rPr>
              <a:t> at the </a:t>
            </a:r>
            <a:r>
              <a:rPr lang="en-ZA" b="0" dirty="0" smtClean="0">
                <a:latin typeface="Calibri" charset="0"/>
              </a:rPr>
              <a:t>second of five big issues in our lives: Relational Issues.</a:t>
            </a:r>
            <a:endParaRPr lang="en-US" b="0" dirty="0" smtClean="0">
              <a:latin typeface="Calibri"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3. Listen to Your Leaders</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40</a:t>
            </a:fld>
            <a:endParaRPr lang="en-ZA">
              <a:solidFill>
                <a:prstClr val="black"/>
              </a:solidFill>
              <a:latin typeface="Calibri"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8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He gave some to be apostles, prophets, evangelists, and pastors and teachers, to prepare Gods people for works of service,</a:t>
            </a:r>
            <a:r>
              <a:rPr lang="en-ZA" baseline="0" dirty="0" smtClean="0">
                <a:latin typeface="Calibri" charset="0"/>
              </a:rPr>
              <a:t> </a:t>
            </a:r>
            <a:r>
              <a:rPr lang="en-ZA" dirty="0" smtClean="0">
                <a:latin typeface="Calibri" charset="0"/>
              </a:rPr>
              <a:t>so we all reach unity in the faith and become mature.</a:t>
            </a:r>
            <a:r>
              <a:rPr lang="en-ZA" baseline="0" dirty="0" smtClean="0">
                <a:latin typeface="Calibri" charset="0"/>
              </a:rPr>
              <a:t> </a:t>
            </a:r>
            <a:r>
              <a:rPr lang="en-ZA" dirty="0" smtClean="0">
                <a:latin typeface="Calibri" charset="0"/>
              </a:rPr>
              <a:t>Then we will no longer be infants blown by every wind of teaching and by the cunning and craftiness of men in their deceitful scheming. (Ephesians 4:11-14)</a:t>
            </a: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ED0940A-AB3C-9E48-A3B1-9CECAB05E0E7}" type="slidenum">
              <a:rPr lang="en-ZA">
                <a:latin typeface="Calibri" charset="0"/>
              </a:rPr>
              <a:pPr eaLnBrk="1" hangingPunct="1"/>
              <a:t>41</a:t>
            </a:fld>
            <a:endParaRPr lang="en-ZA">
              <a:latin typeface="Calibri"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4. Expose Spiritual Error</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42</a:t>
            </a:fld>
            <a:endParaRPr lang="en-ZA">
              <a:solidFill>
                <a:prstClr val="black"/>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Have nothing to do with the fruitless deeds of darkness, but rather expose them. (Ephesians 5:11)</a:t>
            </a:r>
          </a:p>
        </p:txBody>
      </p:sp>
      <p:sp>
        <p:nvSpPr>
          <p:cNvPr id="3277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3DAD4AD-3FE0-3448-800F-8EC10A43A3E8}" type="slidenum">
              <a:rPr lang="en-ZA">
                <a:latin typeface="Calibri" charset="0"/>
              </a:rPr>
              <a:pPr eaLnBrk="1" hangingPunct="1"/>
              <a:t>43</a:t>
            </a:fld>
            <a:endParaRPr lang="en-ZA">
              <a:latin typeface="Calibri"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US" b="1" dirty="0" smtClean="0">
                <a:latin typeface="Calibri" charset="0"/>
              </a:rPr>
              <a:t>5. Live by</a:t>
            </a:r>
            <a:r>
              <a:rPr lang="en-US" b="1" baseline="0" dirty="0" smtClean="0">
                <a:latin typeface="Calibri" charset="0"/>
              </a:rPr>
              <a:t> a New Standard</a:t>
            </a:r>
            <a:endParaRPr lang="en-ZA" sz="1200" dirty="0" smtClean="0">
              <a:solidFill>
                <a:srgbClr val="FFFFFF"/>
              </a:solidFill>
              <a:effectLst>
                <a:glow rad="101600">
                  <a:schemeClr val="bg1">
                    <a:alpha val="92000"/>
                  </a:schemeClr>
                </a:glow>
              </a:effectLst>
              <a:latin typeface="After Disaster"/>
              <a:ea typeface="Geneva" charset="0"/>
              <a:cs typeface="After Disaster"/>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B31D4B9-DDE8-5F4B-8678-6F6AAB253E5D}" type="slidenum">
              <a:rPr lang="en-ZA">
                <a:solidFill>
                  <a:prstClr val="black"/>
                </a:solidFill>
                <a:latin typeface="Calibri" charset="0"/>
              </a:rPr>
              <a:pPr eaLnBrk="1" hangingPunct="1"/>
              <a:t>44</a:t>
            </a:fld>
            <a:endParaRPr lang="en-ZA">
              <a:solidFill>
                <a:prstClr val="black"/>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r>
              <a:rPr lang="en-ZA" sz="1200" dirty="0" smtClean="0">
                <a:solidFill>
                  <a:srgbClr val="FFFFFF"/>
                </a:solidFill>
                <a:effectLst>
                  <a:glow rad="101600">
                    <a:schemeClr val="tx1">
                      <a:alpha val="92000"/>
                    </a:schemeClr>
                  </a:glow>
                </a:effectLst>
                <a:latin typeface="After Disaster"/>
                <a:cs typeface="After Disaster"/>
              </a:rPr>
              <a:t>Love the Lord your God with all your heart, with all your soul and with all your mind! (Matthew 22:37)</a:t>
            </a:r>
          </a:p>
          <a:p>
            <a:pPr eaLnBrk="1" hangingPunct="1">
              <a:spcBef>
                <a:spcPct val="0"/>
              </a:spcBef>
            </a:pPr>
            <a:endParaRPr lang="en-ZA" dirty="0" smtClean="0">
              <a:latin typeface="Calibri" charset="0"/>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202E86-C56B-E34F-A91E-A7F3F9135095}" type="slidenum">
              <a:rPr lang="en-ZA">
                <a:latin typeface="Calibri" charset="0"/>
              </a:rPr>
              <a:pPr eaLnBrk="1" hangingPunct="1"/>
              <a:t>45</a:t>
            </a:fld>
            <a:endParaRPr lang="en-ZA">
              <a:latin typeface="Calibri"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06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Prayer</a:t>
            </a:r>
            <a:endParaRPr lang="en-ZA" dirty="0">
              <a:latin typeface="Calibri" charset="0"/>
            </a:endParaRPr>
          </a:p>
        </p:txBody>
      </p:sp>
      <p:sp>
        <p:nvSpPr>
          <p:cNvPr id="3379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E202E86-C56B-E34F-A91E-A7F3F9135095}" type="slidenum">
              <a:rPr lang="en-ZA">
                <a:latin typeface="Calibri" charset="0"/>
              </a:rPr>
              <a:pPr eaLnBrk="1" hangingPunct="1"/>
              <a:t>46</a:t>
            </a:fld>
            <a:endParaRPr lang="en-ZA">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EA984C1-55F2-0C4A-B700-A7240F5A9985}" type="slidenum">
              <a:rPr lang="en-US" sz="1200">
                <a:latin typeface="Calibri" charset="0"/>
              </a:rPr>
              <a:pPr eaLnBrk="1" hangingPunct="1"/>
              <a:t>47</a:t>
            </a:fld>
            <a:endParaRPr lang="en-US" sz="1200">
              <a:latin typeface="Calibri" charset="0"/>
            </a:endParaRPr>
          </a:p>
        </p:txBody>
      </p:sp>
      <p:sp>
        <p:nvSpPr>
          <p:cNvPr id="5734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5734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dirty="0" smtClean="0">
                <a:latin typeface="Calibri" charset="0"/>
              </a:rPr>
              <a:t>Next</a:t>
            </a:r>
            <a:r>
              <a:rPr lang="en-US" baseline="0" dirty="0" smtClean="0">
                <a:latin typeface="Calibri" charset="0"/>
              </a:rPr>
              <a:t> week we will be looking at the fourth big issues in our lives: Sexual Sins.</a:t>
            </a:r>
            <a:endParaRPr lang="en-US" dirty="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We</a:t>
            </a:r>
            <a:r>
              <a:rPr lang="en-US" sz="1200" b="0" kern="1200" baseline="0" dirty="0" smtClean="0">
                <a:solidFill>
                  <a:schemeClr val="tx1"/>
                </a:solidFill>
                <a:effectLst/>
                <a:latin typeface="+mn-lt"/>
                <a:ea typeface="+mn-ea"/>
                <a:cs typeface="+mn-cs"/>
              </a:rPr>
              <a:t> saw that there are at last six destructive relational habits: grudges, bitterness, anger, jealousy, gossip and isolation.</a:t>
            </a:r>
            <a:endParaRPr lang="en-ZA"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5</a:t>
            </a:fld>
            <a:endParaRPr lang="en-ZA">
              <a:solidFill>
                <a:prstClr val="black"/>
              </a:solidFill>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US" sz="1200" b="0" kern="1200" dirty="0" smtClean="0">
                <a:solidFill>
                  <a:schemeClr val="tx1"/>
                </a:solidFill>
                <a:effectLst/>
                <a:latin typeface="+mn-lt"/>
                <a:ea typeface="+mn-ea"/>
                <a:cs typeface="+mn-cs"/>
              </a:rPr>
              <a:t>But there are also</a:t>
            </a:r>
            <a:r>
              <a:rPr lang="en-US" sz="1200" b="0" kern="1200" baseline="0" dirty="0" smtClean="0">
                <a:solidFill>
                  <a:schemeClr val="tx1"/>
                </a:solidFill>
                <a:effectLst/>
                <a:latin typeface="+mn-lt"/>
                <a:ea typeface="+mn-ea"/>
                <a:cs typeface="+mn-cs"/>
              </a:rPr>
              <a:t> healthy relational habits that we can </a:t>
            </a:r>
            <a:r>
              <a:rPr lang="en-US" sz="1200" b="0" kern="1200" baseline="0" dirty="0" err="1" smtClean="0">
                <a:solidFill>
                  <a:schemeClr val="tx1"/>
                </a:solidFill>
                <a:effectLst/>
                <a:latin typeface="+mn-lt"/>
                <a:ea typeface="+mn-ea"/>
                <a:cs typeface="+mn-cs"/>
              </a:rPr>
              <a:t>practise</a:t>
            </a:r>
            <a:r>
              <a:rPr lang="en-US" sz="1200" b="0" kern="1200" baseline="0" dirty="0" smtClean="0">
                <a:solidFill>
                  <a:schemeClr val="tx1"/>
                </a:solidFill>
                <a:effectLst/>
                <a:latin typeface="+mn-lt"/>
                <a:ea typeface="+mn-ea"/>
                <a:cs typeface="+mn-cs"/>
              </a:rPr>
              <a:t>, including forgive, </a:t>
            </a:r>
            <a:r>
              <a:rPr lang="en-US" sz="1200" b="0" kern="1200" baseline="0" dirty="0" err="1" smtClean="0">
                <a:solidFill>
                  <a:schemeClr val="tx1"/>
                </a:solidFill>
                <a:effectLst/>
                <a:latin typeface="+mn-lt"/>
                <a:ea typeface="+mn-ea"/>
                <a:cs typeface="+mn-cs"/>
              </a:rPr>
              <a:t>apologise</a:t>
            </a:r>
            <a:r>
              <a:rPr lang="en-US" sz="1200" b="0" kern="1200" baseline="0" dirty="0" smtClean="0">
                <a:solidFill>
                  <a:schemeClr val="tx1"/>
                </a:solidFill>
                <a:effectLst/>
                <a:latin typeface="+mn-lt"/>
                <a:ea typeface="+mn-ea"/>
                <a:cs typeface="+mn-cs"/>
              </a:rPr>
              <a:t> and forget.</a:t>
            </a:r>
            <a:endParaRPr lang="en-ZA" dirty="0">
              <a:latin typeface="Calibri" charset="0"/>
            </a:endParaRPr>
          </a:p>
        </p:txBody>
      </p:sp>
      <p:sp>
        <p:nvSpPr>
          <p:cNvPr id="2765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4C1EF42-5DBF-654A-9DA4-6DD1A8C705C2}" type="slidenum">
              <a:rPr lang="en-ZA">
                <a:solidFill>
                  <a:prstClr val="black"/>
                </a:solidFill>
                <a:latin typeface="Calibri" charset="0"/>
              </a:rPr>
              <a:pPr eaLnBrk="1" hangingPunct="1"/>
              <a:t>6</a:t>
            </a:fld>
            <a:endParaRPr lang="en-ZA">
              <a:solidFill>
                <a:prstClr val="black"/>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565025-7B70-C94F-AC77-1C3A5D92D36B}" type="slidenum">
              <a:rPr lang="en-US" sz="1200">
                <a:latin typeface="Calibri" charset="0"/>
              </a:rPr>
              <a:pPr eaLnBrk="1" hangingPunct="1"/>
              <a:t>7</a:t>
            </a:fld>
            <a:endParaRPr lang="en-US" sz="1200">
              <a:latin typeface="Calibri" charset="0"/>
            </a:endParaRPr>
          </a:p>
        </p:txBody>
      </p:sp>
      <p:sp>
        <p:nvSpPr>
          <p:cNvPr id="2765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765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This</a:t>
            </a:r>
            <a:r>
              <a:rPr lang="en-ZA" b="0" baseline="0" dirty="0" smtClean="0">
                <a:latin typeface="Calibri" charset="0"/>
              </a:rPr>
              <a:t> week we are </a:t>
            </a:r>
            <a:r>
              <a:rPr lang="en-ZA" b="0" dirty="0" smtClean="0">
                <a:latin typeface="Calibri" charset="0"/>
              </a:rPr>
              <a:t>going to look at the third of five big issues in our lives: Spiritual Errors.</a:t>
            </a:r>
            <a:endParaRPr lang="en-US" b="0" dirty="0" smtClean="0">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S</a:t>
            </a:r>
            <a:r>
              <a:rPr lang="en-ZA" baseline="0" dirty="0" smtClean="0">
                <a:latin typeface="Calibri" charset="0"/>
              </a:rPr>
              <a:t>piritual error is an ancient practise!</a:t>
            </a:r>
            <a:endParaRPr lang="en-ZA" dirty="0" smtClean="0">
              <a:latin typeface="Calibri" charset="0"/>
            </a:endParaRPr>
          </a:p>
          <a:p>
            <a:pPr eaLnBrk="1" hangingPunct="1">
              <a:spcBef>
                <a:spcPct val="0"/>
              </a:spcBef>
            </a:pPr>
            <a:endParaRPr lang="en-ZA" dirty="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C2D5D29-6F28-E24C-B6D3-81B5EABD12C1}" type="slidenum">
              <a:rPr lang="en-ZA">
                <a:latin typeface="Calibri" charset="0"/>
              </a:rPr>
              <a:pPr eaLnBrk="1" hangingPunct="1"/>
              <a:t>8</a:t>
            </a:fld>
            <a:endParaRPr lang="en-ZA">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marR="0" indent="0" algn="l" defTabSz="457059" rtl="0" eaLnBrk="1" fontAlgn="auto" latinLnBrk="0" hangingPunct="1">
              <a:lnSpc>
                <a:spcPct val="100000"/>
              </a:lnSpc>
              <a:spcBef>
                <a:spcPct val="0"/>
              </a:spcBef>
              <a:spcAft>
                <a:spcPts val="0"/>
              </a:spcAft>
              <a:buClrTx/>
              <a:buSzTx/>
              <a:buFontTx/>
              <a:buNone/>
              <a:tabLst/>
              <a:defRPr/>
            </a:pPr>
            <a:r>
              <a:rPr lang="en-ZA" dirty="0" smtClean="0">
                <a:latin typeface="Calibri" charset="0"/>
              </a:rPr>
              <a:t>Before the world began,</a:t>
            </a:r>
            <a:r>
              <a:rPr lang="en-ZA" baseline="0" dirty="0" smtClean="0">
                <a:latin typeface="Calibri" charset="0"/>
              </a:rPr>
              <a:t> this chap decided he wanted to be better than God and not his worship leader. This is like our youth pastor deciding that he wants to take over the church and he launces a coup! But Lucifer was defeated and kicked out of heaven and sent down to earth. Spiritual error!!!</a:t>
            </a:r>
            <a:endParaRPr lang="en-ZA" dirty="0" smtClean="0">
              <a:latin typeface="Calibri" charset="0"/>
            </a:endParaRPr>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F9F5C9CE-14B5-DC44-AD2B-25950A622A36}" type="slidenum">
              <a:rPr lang="en-ZA">
                <a:latin typeface="Calibri" charset="0"/>
              </a:rPr>
              <a:pPr eaLnBrk="1" hangingPunct="1"/>
              <a:t>9</a:t>
            </a:fld>
            <a:endParaRPr lang="en-ZA">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897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3666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7445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4743450"/>
            <a:ext cx="9144000" cy="21145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5" name="Straight Connector 4"/>
          <p:cNvCxnSpPr/>
          <p:nvPr/>
        </p:nvCxnSpPr>
        <p:spPr>
          <a:xfrm>
            <a:off x="0" y="4714875"/>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Subtitle 2"/>
          <p:cNvSpPr>
            <a:spLocks noGrp="1"/>
          </p:cNvSpPr>
          <p:nvPr>
            <p:ph type="subTitle" idx="1"/>
          </p:nvPr>
        </p:nvSpPr>
        <p:spPr>
          <a:xfrm>
            <a:off x="352426" y="2895600"/>
            <a:ext cx="4572000" cy="13687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352426" y="457200"/>
            <a:ext cx="7680960" cy="2438399"/>
          </a:xfrm>
        </p:spPr>
        <p:txBody>
          <a:bodyPr>
            <a:normAutofit/>
          </a:bodyPr>
          <a:lstStyle>
            <a:lvl1pPr>
              <a:spcBef>
                <a:spcPts val="0"/>
              </a:spcBef>
              <a:defRPr kumimoji="0" lang="en-US" sz="6000" b="1" i="0" u="none" strike="noStrike" kern="1200" cap="none" spc="0" normalizeH="0" baseline="0" noProof="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r>
              <a:rPr lang="en-US" smtClean="0"/>
              <a:t>Click to edit Master title style</a:t>
            </a:r>
            <a:endParaRPr lang="en-US" dirty="0"/>
          </a:p>
        </p:txBody>
      </p:sp>
      <p:sp>
        <p:nvSpPr>
          <p:cNvPr id="6" name="Date Placeholder 21"/>
          <p:cNvSpPr>
            <a:spLocks noGrp="1"/>
          </p:cNvSpPr>
          <p:nvPr>
            <p:ph type="dt" sz="half" idx="10"/>
          </p:nvPr>
        </p:nvSpPr>
        <p:spPr/>
        <p:txBody>
          <a:bodyPr/>
          <a:lstStyle>
            <a:lvl1pPr>
              <a:defRPr/>
            </a:lvl1pPr>
          </a:lstStyle>
          <a:p>
            <a:fld id="{13501D5F-5502-964A-AC7C-4B995384C99F}" type="datetimeFigureOut">
              <a:rPr lang="en-US"/>
              <a:pPr/>
              <a:t>15/09/06</a:t>
            </a:fld>
            <a:endParaRPr lang="en-ZA"/>
          </a:p>
        </p:txBody>
      </p:sp>
      <p:sp>
        <p:nvSpPr>
          <p:cNvPr id="7" name="Slide Number Placeholder 22"/>
          <p:cNvSpPr>
            <a:spLocks noGrp="1"/>
          </p:cNvSpPr>
          <p:nvPr>
            <p:ph type="sldNum" sz="quarter" idx="11"/>
          </p:nvPr>
        </p:nvSpPr>
        <p:spPr/>
        <p:txBody>
          <a:bodyPr/>
          <a:lstStyle>
            <a:lvl1pPr>
              <a:defRPr/>
            </a:lvl1pPr>
          </a:lstStyle>
          <a:p>
            <a:fld id="{38CFAED0-45EC-A741-9CF7-372E46A0FEA1}" type="slidenum">
              <a:rPr lang="en-ZA"/>
              <a:pPr/>
              <a:t>‹#›</a:t>
            </a:fld>
            <a:endParaRPr lang="en-ZA"/>
          </a:p>
        </p:txBody>
      </p:sp>
      <p:sp>
        <p:nvSpPr>
          <p:cNvPr id="8" name="Footer Placeholder 23"/>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4056440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31" name="Content Placeholder 30"/>
          <p:cNvSpPr>
            <a:spLocks noGrp="1"/>
          </p:cNvSpPr>
          <p:nvPr>
            <p:ph sz="quarter" idx="13"/>
          </p:nvPr>
        </p:nvSpPr>
        <p:spPr>
          <a:xfrm>
            <a:off x="352426" y="1463040"/>
            <a:ext cx="768096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7"/>
          <p:cNvSpPr>
            <a:spLocks noGrp="1"/>
          </p:cNvSpPr>
          <p:nvPr>
            <p:ph type="title"/>
          </p:nvPr>
        </p:nvSpPr>
        <p:spPr/>
        <p:txBody>
          <a:bodyPr/>
          <a:lstStyle/>
          <a:p>
            <a:r>
              <a:rPr lang="en-US" smtClean="0"/>
              <a:t>Click to edit Master title style</a:t>
            </a:r>
            <a:endParaRPr lang="en-US" dirty="0"/>
          </a:p>
        </p:txBody>
      </p:sp>
      <p:sp>
        <p:nvSpPr>
          <p:cNvPr id="5" name="Date Placeholder 11"/>
          <p:cNvSpPr>
            <a:spLocks noGrp="1"/>
          </p:cNvSpPr>
          <p:nvPr>
            <p:ph type="dt" sz="half" idx="14"/>
          </p:nvPr>
        </p:nvSpPr>
        <p:spPr/>
        <p:txBody>
          <a:bodyPr/>
          <a:lstStyle>
            <a:lvl1pPr>
              <a:defRPr/>
            </a:lvl1pPr>
          </a:lstStyle>
          <a:p>
            <a:fld id="{0B31DF0C-3CA2-1345-84A5-34F79A789396}" type="datetimeFigureOut">
              <a:rPr lang="en-US"/>
              <a:pPr/>
              <a:t>15/09/06</a:t>
            </a:fld>
            <a:endParaRPr lang="en-ZA"/>
          </a:p>
        </p:txBody>
      </p:sp>
      <p:sp>
        <p:nvSpPr>
          <p:cNvPr id="6" name="Slide Number Placeholder 18"/>
          <p:cNvSpPr>
            <a:spLocks noGrp="1"/>
          </p:cNvSpPr>
          <p:nvPr>
            <p:ph type="sldNum" sz="quarter" idx="15"/>
          </p:nvPr>
        </p:nvSpPr>
        <p:spPr/>
        <p:txBody>
          <a:bodyPr/>
          <a:lstStyle>
            <a:lvl1pPr>
              <a:defRPr/>
            </a:lvl1pPr>
          </a:lstStyle>
          <a:p>
            <a:fld id="{28BBACE9-D570-1644-AFB8-34B8A3B52307}" type="slidenum">
              <a:rPr lang="en-ZA"/>
              <a:pPr/>
              <a:t>‹#›</a:t>
            </a:fld>
            <a:endParaRPr lang="en-ZA"/>
          </a:p>
        </p:txBody>
      </p:sp>
      <p:sp>
        <p:nvSpPr>
          <p:cNvPr id="7" name="Footer Placeholder 20"/>
          <p:cNvSpPr>
            <a:spLocks noGrp="1"/>
          </p:cNvSpPr>
          <p:nvPr>
            <p:ph type="ftr" sz="quarter" idx="16"/>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59805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5" name="Rectangle 4"/>
          <p:cNvSpPr/>
          <p:nvPr/>
        </p:nvSpPr>
        <p:spPr>
          <a:xfrm>
            <a:off x="0" y="0"/>
            <a:ext cx="9144000" cy="182880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6" name="Straight Connector 5"/>
          <p:cNvCxnSpPr/>
          <p:nvPr/>
        </p:nvCxnSpPr>
        <p:spPr>
          <a:xfrm>
            <a:off x="-4763" y="1828800"/>
            <a:ext cx="9144001"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Subtitle 2"/>
          <p:cNvSpPr>
            <a:spLocks noGrp="1"/>
          </p:cNvSpPr>
          <p:nvPr>
            <p:ph type="subTitle" idx="1"/>
          </p:nvPr>
        </p:nvSpPr>
        <p:spPr>
          <a:xfrm>
            <a:off x="352426" y="4003302"/>
            <a:ext cx="4572000" cy="1178298"/>
          </a:xfrm>
        </p:spPr>
        <p:txBody>
          <a:bodyPr/>
          <a:lstStyle>
            <a:lvl1pPr marL="0" indent="0" algn="l">
              <a:buNone/>
              <a:defRPr sz="2000" b="0" i="1" cap="none" spc="120"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4" name="Title 13"/>
          <p:cNvSpPr>
            <a:spLocks noGrp="1"/>
          </p:cNvSpPr>
          <p:nvPr>
            <p:ph type="title"/>
          </p:nvPr>
        </p:nvSpPr>
        <p:spPr>
          <a:xfrm>
            <a:off x="354366" y="1990078"/>
            <a:ext cx="8439912" cy="1984248"/>
          </a:xfrm>
        </p:spPr>
        <p:txBody>
          <a:bodyPr>
            <a:noAutofit/>
          </a:bodyPr>
          <a:lstStyle>
            <a:lvl1pPr>
              <a:defRPr kumimoji="0" lang="en-US" sz="6000" b="1" i="0" u="none" strike="noStrike" kern="1200" cap="none" spc="0" normalizeH="0" baseline="0" noProof="0" dirty="0" smtClean="0">
                <a:ln>
                  <a:noFill/>
                </a:ln>
                <a:gradFill>
                  <a:gsLst>
                    <a:gs pos="0">
                      <a:schemeClr val="tx1">
                        <a:alpha val="92000"/>
                      </a:schemeClr>
                    </a:gs>
                    <a:gs pos="45000">
                      <a:schemeClr val="tx1">
                        <a:alpha val="51000"/>
                      </a:schemeClr>
                    </a:gs>
                    <a:gs pos="100000">
                      <a:schemeClr val="tx1"/>
                    </a:gs>
                  </a:gsLst>
                  <a:lin ang="3600000" scaled="0"/>
                </a:gradFill>
                <a:effectLst/>
                <a:uLnTx/>
                <a:uFillTx/>
                <a:latin typeface="+mj-lt"/>
                <a:ea typeface="+mj-ea"/>
                <a:cs typeface="Tunga" pitchFamily="2"/>
              </a:defRPr>
            </a:lvl1pPr>
          </a:lstStyle>
          <a:p>
            <a:pPr lvl="0"/>
            <a:r>
              <a:rPr lang="en-US" smtClean="0"/>
              <a:t>Click to edit Master title style</a:t>
            </a:r>
            <a:endParaRPr lang="en-US" dirty="0"/>
          </a:p>
        </p:txBody>
      </p:sp>
      <p:sp>
        <p:nvSpPr>
          <p:cNvPr id="7" name="Date Placeholder 15"/>
          <p:cNvSpPr>
            <a:spLocks noGrp="1"/>
          </p:cNvSpPr>
          <p:nvPr>
            <p:ph type="dt" sz="half" idx="10"/>
          </p:nvPr>
        </p:nvSpPr>
        <p:spPr/>
        <p:txBody>
          <a:bodyPr/>
          <a:lstStyle>
            <a:lvl1pPr>
              <a:defRPr/>
            </a:lvl1pPr>
          </a:lstStyle>
          <a:p>
            <a:fld id="{E08CC110-1B39-9847-8078-49C5F932E2F2}" type="datetimeFigureOut">
              <a:rPr lang="en-US"/>
              <a:pPr/>
              <a:t>15/09/06</a:t>
            </a:fld>
            <a:endParaRPr lang="en-ZA"/>
          </a:p>
        </p:txBody>
      </p:sp>
      <p:sp>
        <p:nvSpPr>
          <p:cNvPr id="8" name="Slide Number Placeholder 19"/>
          <p:cNvSpPr>
            <a:spLocks noGrp="1"/>
          </p:cNvSpPr>
          <p:nvPr>
            <p:ph type="sldNum" sz="quarter" idx="11"/>
          </p:nvPr>
        </p:nvSpPr>
        <p:spPr/>
        <p:txBody>
          <a:bodyPr/>
          <a:lstStyle>
            <a:lvl1pPr>
              <a:defRPr/>
            </a:lvl1pPr>
          </a:lstStyle>
          <a:p>
            <a:fld id="{DCBD63DF-22DC-0644-BD41-CF960E5C95E7}" type="slidenum">
              <a:rPr lang="en-ZA"/>
              <a:pPr/>
              <a:t>‹#›</a:t>
            </a:fld>
            <a:endParaRPr lang="en-ZA"/>
          </a:p>
        </p:txBody>
      </p:sp>
      <p:sp>
        <p:nvSpPr>
          <p:cNvPr id="9" name="Footer Placeholder 20"/>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1276459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6" name="Content Placeholder 11"/>
          <p:cNvSpPr>
            <a:spLocks noGrp="1"/>
          </p:cNvSpPr>
          <p:nvPr>
            <p:ph sz="quarter" idx="14"/>
          </p:nvPr>
        </p:nvSpPr>
        <p:spPr>
          <a:xfrm>
            <a:off x="4901184" y="1463040"/>
            <a:ext cx="3886200" cy="428853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Content Placeholder 30"/>
          <p:cNvSpPr>
            <a:spLocks noGrp="1"/>
          </p:cNvSpPr>
          <p:nvPr>
            <p:ph sz="quarter" idx="13"/>
          </p:nvPr>
        </p:nvSpPr>
        <p:spPr>
          <a:xfrm>
            <a:off x="352426" y="1463040"/>
            <a:ext cx="3886200" cy="428853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7" name="Title 26"/>
          <p:cNvSpPr>
            <a:spLocks noGrp="1"/>
          </p:cNvSpPr>
          <p:nvPr>
            <p:ph type="title"/>
          </p:nvPr>
        </p:nvSpPr>
        <p:spPr/>
        <p:txBody>
          <a:bodyPr/>
          <a:lstStyle/>
          <a:p>
            <a:r>
              <a:rPr lang="en-US" smtClean="0"/>
              <a:t>Click to edit Master title style</a:t>
            </a:r>
            <a:endParaRPr lang="en-US" dirty="0"/>
          </a:p>
        </p:txBody>
      </p:sp>
      <p:sp>
        <p:nvSpPr>
          <p:cNvPr id="6" name="Date Placeholder 19"/>
          <p:cNvSpPr>
            <a:spLocks noGrp="1"/>
          </p:cNvSpPr>
          <p:nvPr>
            <p:ph type="dt" sz="half" idx="15"/>
          </p:nvPr>
        </p:nvSpPr>
        <p:spPr/>
        <p:txBody>
          <a:bodyPr/>
          <a:lstStyle>
            <a:lvl1pPr>
              <a:defRPr/>
            </a:lvl1pPr>
          </a:lstStyle>
          <a:p>
            <a:fld id="{838F975E-C565-F34C-A858-1A8CC5EF066D}" type="datetimeFigureOut">
              <a:rPr lang="en-US"/>
              <a:pPr/>
              <a:t>15/09/06</a:t>
            </a:fld>
            <a:endParaRPr lang="en-ZA"/>
          </a:p>
        </p:txBody>
      </p:sp>
      <p:sp>
        <p:nvSpPr>
          <p:cNvPr id="7" name="Slide Number Placeholder 24"/>
          <p:cNvSpPr>
            <a:spLocks noGrp="1"/>
          </p:cNvSpPr>
          <p:nvPr>
            <p:ph type="sldNum" sz="quarter" idx="16"/>
          </p:nvPr>
        </p:nvSpPr>
        <p:spPr/>
        <p:txBody>
          <a:bodyPr/>
          <a:lstStyle>
            <a:lvl1pPr>
              <a:defRPr/>
            </a:lvl1pPr>
          </a:lstStyle>
          <a:p>
            <a:fld id="{6F8C40B4-15B8-6447-9050-7CB92D04E025}" type="slidenum">
              <a:rPr lang="en-ZA"/>
              <a:pPr/>
              <a:t>‹#›</a:t>
            </a:fld>
            <a:endParaRPr lang="en-ZA"/>
          </a:p>
        </p:txBody>
      </p:sp>
      <p:sp>
        <p:nvSpPr>
          <p:cNvPr id="8" name="Footer Placeholder 25"/>
          <p:cNvSpPr>
            <a:spLocks noGrp="1"/>
          </p:cNvSpPr>
          <p:nvPr>
            <p:ph type="ftr" sz="quarter" idx="17"/>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086952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8" name="Text Placeholder 3"/>
          <p:cNvSpPr>
            <a:spLocks noGrp="1"/>
          </p:cNvSpPr>
          <p:nvPr>
            <p:ph type="body" sz="half" idx="2"/>
          </p:nvPr>
        </p:nvSpPr>
        <p:spPr>
          <a:xfrm>
            <a:off x="352426"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9" name="Text Placeholder 3"/>
          <p:cNvSpPr>
            <a:spLocks noGrp="1"/>
          </p:cNvSpPr>
          <p:nvPr>
            <p:ph type="body" sz="half" idx="15"/>
          </p:nvPr>
        </p:nvSpPr>
        <p:spPr>
          <a:xfrm>
            <a:off x="4900613" y="1463040"/>
            <a:ext cx="3886200" cy="509587"/>
          </a:xfrm>
        </p:spPr>
        <p:txBody>
          <a:bodyPr/>
          <a:lstStyle>
            <a:lvl1pPr marL="0" indent="0">
              <a:buNone/>
              <a:defRPr sz="2000" b="0" i="1" spc="0" baseline="0">
                <a:solidFill>
                  <a:schemeClr val="tx1"/>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2" name="Content Placeholder 11"/>
          <p:cNvSpPr>
            <a:spLocks noGrp="1"/>
          </p:cNvSpPr>
          <p:nvPr>
            <p:ph sz="quarter" idx="14"/>
          </p:nvPr>
        </p:nvSpPr>
        <p:spPr>
          <a:xfrm>
            <a:off x="4900613"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8" name="Content Placeholder 30"/>
          <p:cNvSpPr>
            <a:spLocks noGrp="1"/>
          </p:cNvSpPr>
          <p:nvPr>
            <p:ph sz="quarter" idx="13"/>
          </p:nvPr>
        </p:nvSpPr>
        <p:spPr>
          <a:xfrm>
            <a:off x="352426" y="2011680"/>
            <a:ext cx="3886200" cy="3736848"/>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0" name="Title 29"/>
          <p:cNvSpPr>
            <a:spLocks noGrp="1"/>
          </p:cNvSpPr>
          <p:nvPr>
            <p:ph type="title"/>
          </p:nvPr>
        </p:nvSpPr>
        <p:spPr/>
        <p:txBody>
          <a:bodyPr/>
          <a:lstStyle/>
          <a:p>
            <a:r>
              <a:rPr lang="en-US" smtClean="0"/>
              <a:t>Click to edit Master title style</a:t>
            </a:r>
            <a:endParaRPr lang="en-US"/>
          </a:p>
        </p:txBody>
      </p:sp>
      <p:sp>
        <p:nvSpPr>
          <p:cNvPr id="8" name="Date Placeholder 19"/>
          <p:cNvSpPr>
            <a:spLocks noGrp="1"/>
          </p:cNvSpPr>
          <p:nvPr>
            <p:ph type="dt" sz="half" idx="16"/>
          </p:nvPr>
        </p:nvSpPr>
        <p:spPr/>
        <p:txBody>
          <a:bodyPr/>
          <a:lstStyle>
            <a:lvl1pPr>
              <a:defRPr/>
            </a:lvl1pPr>
          </a:lstStyle>
          <a:p>
            <a:fld id="{F3AC04B5-853A-B542-B135-2B35561905B2}" type="datetimeFigureOut">
              <a:rPr lang="en-US"/>
              <a:pPr/>
              <a:t>15/09/06</a:t>
            </a:fld>
            <a:endParaRPr lang="en-ZA"/>
          </a:p>
        </p:txBody>
      </p:sp>
      <p:sp>
        <p:nvSpPr>
          <p:cNvPr id="9" name="Slide Number Placeholder 23"/>
          <p:cNvSpPr>
            <a:spLocks noGrp="1"/>
          </p:cNvSpPr>
          <p:nvPr>
            <p:ph type="sldNum" sz="quarter" idx="17"/>
          </p:nvPr>
        </p:nvSpPr>
        <p:spPr/>
        <p:txBody>
          <a:bodyPr/>
          <a:lstStyle>
            <a:lvl1pPr>
              <a:defRPr/>
            </a:lvl1pPr>
          </a:lstStyle>
          <a:p>
            <a:fld id="{B71C72FE-1BB2-044D-9CB9-6D63AA86A854}" type="slidenum">
              <a:rPr lang="en-ZA"/>
              <a:pPr/>
              <a:t>‹#›</a:t>
            </a:fld>
            <a:endParaRPr lang="en-ZA"/>
          </a:p>
        </p:txBody>
      </p:sp>
      <p:sp>
        <p:nvSpPr>
          <p:cNvPr id="10" name="Footer Placeholder 28"/>
          <p:cNvSpPr>
            <a:spLocks noGrp="1"/>
          </p:cNvSpPr>
          <p:nvPr>
            <p:ph type="ftr" sz="quarter" idx="18"/>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2023947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15" name="Title 14"/>
          <p:cNvSpPr>
            <a:spLocks noGrp="1"/>
          </p:cNvSpPr>
          <p:nvPr>
            <p:ph type="title"/>
          </p:nvPr>
        </p:nvSpPr>
        <p:spPr/>
        <p:txBody>
          <a:bodyPr/>
          <a:lstStyle/>
          <a:p>
            <a:r>
              <a:rPr lang="en-US" smtClean="0"/>
              <a:t>Click to edit Master title style</a:t>
            </a:r>
            <a:endParaRPr lang="en-US"/>
          </a:p>
        </p:txBody>
      </p:sp>
      <p:sp>
        <p:nvSpPr>
          <p:cNvPr id="4" name="Date Placeholder 10"/>
          <p:cNvSpPr>
            <a:spLocks noGrp="1"/>
          </p:cNvSpPr>
          <p:nvPr>
            <p:ph type="dt" sz="half" idx="10"/>
          </p:nvPr>
        </p:nvSpPr>
        <p:spPr/>
        <p:txBody>
          <a:bodyPr/>
          <a:lstStyle>
            <a:lvl1pPr>
              <a:defRPr/>
            </a:lvl1pPr>
          </a:lstStyle>
          <a:p>
            <a:fld id="{BB7DC9CC-7CB5-4341-9545-5EFC23BD0EF5}" type="datetimeFigureOut">
              <a:rPr lang="en-US"/>
              <a:pPr/>
              <a:t>15/09/06</a:t>
            </a:fld>
            <a:endParaRPr lang="en-ZA"/>
          </a:p>
        </p:txBody>
      </p:sp>
      <p:sp>
        <p:nvSpPr>
          <p:cNvPr id="5" name="Slide Number Placeholder 13"/>
          <p:cNvSpPr>
            <a:spLocks noGrp="1"/>
          </p:cNvSpPr>
          <p:nvPr>
            <p:ph type="sldNum" sz="quarter" idx="11"/>
          </p:nvPr>
        </p:nvSpPr>
        <p:spPr/>
        <p:txBody>
          <a:bodyPr/>
          <a:lstStyle>
            <a:lvl1pPr>
              <a:defRPr/>
            </a:lvl1pPr>
          </a:lstStyle>
          <a:p>
            <a:fld id="{AFD4ABD0-E019-0645-A5FA-034B10C3B81B}" type="slidenum">
              <a:rPr lang="en-ZA"/>
              <a:pPr/>
              <a:t>‹#›</a:t>
            </a:fld>
            <a:endParaRPr lang="en-ZA"/>
          </a:p>
        </p:txBody>
      </p:sp>
      <p:sp>
        <p:nvSpPr>
          <p:cNvPr id="6" name="Footer Placeholder 17"/>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12885895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3" name="Date Placeholder 6"/>
          <p:cNvSpPr>
            <a:spLocks noGrp="1"/>
          </p:cNvSpPr>
          <p:nvPr>
            <p:ph type="dt" sz="half" idx="10"/>
          </p:nvPr>
        </p:nvSpPr>
        <p:spPr/>
        <p:txBody>
          <a:bodyPr/>
          <a:lstStyle>
            <a:lvl1pPr>
              <a:defRPr/>
            </a:lvl1pPr>
          </a:lstStyle>
          <a:p>
            <a:fld id="{388A176C-2159-034D-AEAB-22737941ACFF}" type="datetimeFigureOut">
              <a:rPr lang="en-US"/>
              <a:pPr/>
              <a:t>15/09/06</a:t>
            </a:fld>
            <a:endParaRPr lang="en-ZA"/>
          </a:p>
        </p:txBody>
      </p:sp>
      <p:sp>
        <p:nvSpPr>
          <p:cNvPr id="4" name="Slide Number Placeholder 11"/>
          <p:cNvSpPr>
            <a:spLocks noGrp="1"/>
          </p:cNvSpPr>
          <p:nvPr>
            <p:ph type="sldNum" sz="quarter" idx="11"/>
          </p:nvPr>
        </p:nvSpPr>
        <p:spPr/>
        <p:txBody>
          <a:bodyPr/>
          <a:lstStyle>
            <a:lvl1pPr>
              <a:defRPr/>
            </a:lvl1pPr>
          </a:lstStyle>
          <a:p>
            <a:fld id="{9D384AB5-12E3-4C4B-8C8C-C4B2A33A268C}" type="slidenum">
              <a:rPr lang="en-ZA"/>
              <a:pPr/>
              <a:t>‹#›</a:t>
            </a:fld>
            <a:endParaRPr lang="en-ZA"/>
          </a:p>
        </p:txBody>
      </p:sp>
      <p:sp>
        <p:nvSpPr>
          <p:cNvPr id="5" name="Footer Placeholder 12"/>
          <p:cNvSpPr>
            <a:spLocks noGrp="1"/>
          </p:cNvSpPr>
          <p:nvPr>
            <p:ph type="ftr" sz="quarter" idx="12"/>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7352091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itle 23"/>
          <p:cNvSpPr>
            <a:spLocks noGrp="1"/>
          </p:cNvSpPr>
          <p:nvPr>
            <p:ph type="title"/>
          </p:nvPr>
        </p:nvSpPr>
        <p:spPr/>
        <p:txBody>
          <a:bodyPr/>
          <a:lstStyle/>
          <a:p>
            <a:r>
              <a:rPr lang="en-US" smtClean="0"/>
              <a:t>Click to edit Master title style</a:t>
            </a:r>
            <a:endParaRPr lang="en-US"/>
          </a:p>
        </p:txBody>
      </p:sp>
      <p:sp>
        <p:nvSpPr>
          <p:cNvPr id="11" name="Text Placeholder 3"/>
          <p:cNvSpPr>
            <a:spLocks noGrp="1"/>
          </p:cNvSpPr>
          <p:nvPr>
            <p:ph type="body" sz="half" idx="2"/>
          </p:nvPr>
        </p:nvSpPr>
        <p:spPr>
          <a:xfrm>
            <a:off x="352426" y="1463040"/>
            <a:ext cx="3381375" cy="3967162"/>
          </a:xfrm>
        </p:spPr>
        <p:txBody>
          <a:bodyPr/>
          <a:lstStyle>
            <a:lvl1pPr marL="0" indent="0">
              <a:lnSpc>
                <a:spcPct val="150000"/>
              </a:lnSpc>
              <a:buNone/>
              <a:defRPr sz="1600" b="0" i="1" spc="0" baseline="0">
                <a:solidFill>
                  <a:schemeClr val="tx2"/>
                </a:solidFill>
                <a:latin typeface="+mn-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6" name="Content Placeholder 11"/>
          <p:cNvSpPr>
            <a:spLocks noGrp="1"/>
          </p:cNvSpPr>
          <p:nvPr>
            <p:ph sz="quarter" idx="14"/>
          </p:nvPr>
        </p:nvSpPr>
        <p:spPr>
          <a:xfrm>
            <a:off x="4105275" y="1463040"/>
            <a:ext cx="4681538" cy="3968496"/>
          </a:xfrm>
        </p:spPr>
        <p:txBody>
          <a:bodyPr/>
          <a:lstStyle>
            <a:lvl1pPr>
              <a:defRPr sz="1600"/>
            </a:lvl1pPr>
            <a:lvl2pPr>
              <a:defRPr sz="1600"/>
            </a:lvl2pPr>
            <a:lvl3pPr>
              <a:defRPr sz="16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12"/>
          <p:cNvSpPr>
            <a:spLocks noGrp="1"/>
          </p:cNvSpPr>
          <p:nvPr>
            <p:ph type="dt" sz="half" idx="15"/>
          </p:nvPr>
        </p:nvSpPr>
        <p:spPr/>
        <p:txBody>
          <a:bodyPr/>
          <a:lstStyle>
            <a:lvl1pPr>
              <a:defRPr/>
            </a:lvl1pPr>
          </a:lstStyle>
          <a:p>
            <a:fld id="{61F3BC0A-93AB-7541-ACD3-F68097034284}" type="datetimeFigureOut">
              <a:rPr lang="en-US"/>
              <a:pPr/>
              <a:t>15/09/06</a:t>
            </a:fld>
            <a:endParaRPr lang="en-ZA"/>
          </a:p>
        </p:txBody>
      </p:sp>
      <p:sp>
        <p:nvSpPr>
          <p:cNvPr id="9" name="Slide Number Placeholder 17"/>
          <p:cNvSpPr>
            <a:spLocks noGrp="1"/>
          </p:cNvSpPr>
          <p:nvPr>
            <p:ph type="sldNum" sz="quarter" idx="16"/>
          </p:nvPr>
        </p:nvSpPr>
        <p:spPr/>
        <p:txBody>
          <a:bodyPr/>
          <a:lstStyle>
            <a:lvl1pPr>
              <a:defRPr/>
            </a:lvl1pPr>
          </a:lstStyle>
          <a:p>
            <a:fld id="{14EF263F-6B68-0940-93AD-69E5B6BF09A4}" type="slidenum">
              <a:rPr lang="en-ZA"/>
              <a:pPr/>
              <a:t>‹#›</a:t>
            </a:fld>
            <a:endParaRPr lang="en-ZA"/>
          </a:p>
        </p:txBody>
      </p:sp>
      <p:sp>
        <p:nvSpPr>
          <p:cNvPr id="10" name="Footer Placeholder 19"/>
          <p:cNvSpPr>
            <a:spLocks noGrp="1"/>
          </p:cNvSpPr>
          <p:nvPr>
            <p:ph type="ftr" sz="quarter" idx="17"/>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26467096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15/09/06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944069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6" name="Rectangle 5"/>
          <p:cNvSpPr/>
          <p:nvPr/>
        </p:nvSpPr>
        <p:spPr>
          <a:xfrm>
            <a:off x="0" y="5734050"/>
            <a:ext cx="9144000" cy="1123950"/>
          </a:xfrm>
          <a:prstGeom prst="rect">
            <a:avLst/>
          </a:prstGeom>
          <a:solidFill>
            <a:schemeClr val="accent5">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cxnSp>
        <p:nvCxnSpPr>
          <p:cNvPr id="7" name="Straight Connector 6"/>
          <p:cNvCxnSpPr/>
          <p:nvPr/>
        </p:nvCxnSpPr>
        <p:spPr>
          <a:xfrm>
            <a:off x="0" y="5695950"/>
            <a:ext cx="9144000" cy="158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Picture Placeholder 2"/>
          <p:cNvSpPr>
            <a:spLocks noGrp="1"/>
          </p:cNvSpPr>
          <p:nvPr>
            <p:ph type="pic" idx="1"/>
          </p:nvPr>
        </p:nvSpPr>
        <p:spPr>
          <a:xfrm>
            <a:off x="5229224" y="0"/>
            <a:ext cx="3914775" cy="5657850"/>
          </a:xfrm>
        </p:spPr>
        <p:txBody>
          <a:bodyPr anchor="ctr" anchorCtr="0"/>
          <a:lstStyle>
            <a:lvl1pPr marL="0" indent="0" algn="ctr">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5" name="Text Placeholder 24"/>
          <p:cNvSpPr>
            <a:spLocks noGrp="1"/>
          </p:cNvSpPr>
          <p:nvPr>
            <p:ph type="body" sz="quarter" idx="13"/>
          </p:nvPr>
        </p:nvSpPr>
        <p:spPr>
          <a:xfrm>
            <a:off x="352426" y="1600199"/>
            <a:ext cx="4572000" cy="3593237"/>
          </a:xfrm>
        </p:spPr>
        <p:txBody>
          <a:bodyPr/>
          <a:lstStyle>
            <a:lvl1pPr marL="0" indent="0">
              <a:lnSpc>
                <a:spcPct val="150000"/>
              </a:lnSpc>
              <a:spcBef>
                <a:spcPts val="0"/>
              </a:spcBef>
              <a:buNone/>
              <a:defRPr sz="1600" i="1">
                <a:solidFill>
                  <a:schemeClr val="tx1"/>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9" name="Title Placeholder 1"/>
          <p:cNvSpPr>
            <a:spLocks noGrp="1"/>
          </p:cNvSpPr>
          <p:nvPr>
            <p:ph type="title"/>
          </p:nvPr>
        </p:nvSpPr>
        <p:spPr>
          <a:xfrm>
            <a:off x="352425" y="275208"/>
            <a:ext cx="4572000" cy="1324992"/>
          </a:xfrm>
          <a:prstGeom prst="rect">
            <a:avLst/>
          </a:prstGeom>
        </p:spPr>
        <p:txBody>
          <a:bodyPr rtlCol="0">
            <a:normAutofit/>
          </a:bodyPr>
          <a:lstStyle/>
          <a:p>
            <a:r>
              <a:rPr lang="en-US" smtClean="0"/>
              <a:t>Click to edit Master title style</a:t>
            </a:r>
            <a:endParaRPr lang="en-US" dirty="0"/>
          </a:p>
        </p:txBody>
      </p:sp>
      <p:sp>
        <p:nvSpPr>
          <p:cNvPr id="8" name="Date Placeholder 12"/>
          <p:cNvSpPr>
            <a:spLocks noGrp="1"/>
          </p:cNvSpPr>
          <p:nvPr>
            <p:ph type="dt" sz="half" idx="14"/>
          </p:nvPr>
        </p:nvSpPr>
        <p:spPr/>
        <p:txBody>
          <a:bodyPr/>
          <a:lstStyle>
            <a:lvl1pPr>
              <a:defRPr/>
            </a:lvl1pPr>
          </a:lstStyle>
          <a:p>
            <a:fld id="{5558697B-498D-7546-A491-AC7C0833FF61}" type="datetimeFigureOut">
              <a:rPr lang="en-US"/>
              <a:pPr/>
              <a:t>15/09/06</a:t>
            </a:fld>
            <a:endParaRPr lang="en-ZA"/>
          </a:p>
        </p:txBody>
      </p:sp>
      <p:sp>
        <p:nvSpPr>
          <p:cNvPr id="9" name="Slide Number Placeholder 19"/>
          <p:cNvSpPr>
            <a:spLocks noGrp="1"/>
          </p:cNvSpPr>
          <p:nvPr>
            <p:ph type="sldNum" sz="quarter" idx="15"/>
          </p:nvPr>
        </p:nvSpPr>
        <p:spPr/>
        <p:txBody>
          <a:bodyPr/>
          <a:lstStyle>
            <a:lvl1pPr>
              <a:defRPr/>
            </a:lvl1pPr>
          </a:lstStyle>
          <a:p>
            <a:fld id="{4A2BBB68-ACAE-3B4D-ABE2-A41F0568C23C}" type="slidenum">
              <a:rPr lang="en-ZA"/>
              <a:pPr/>
              <a:t>‹#›</a:t>
            </a:fld>
            <a:endParaRPr lang="en-ZA"/>
          </a:p>
        </p:txBody>
      </p:sp>
      <p:sp>
        <p:nvSpPr>
          <p:cNvPr id="10" name="Footer Placeholder 20"/>
          <p:cNvSpPr>
            <a:spLocks noGrp="1"/>
          </p:cNvSpPr>
          <p:nvPr>
            <p:ph type="ftr" sz="quarter" idx="16"/>
          </p:nvPr>
        </p:nvSpPr>
        <p:spPr/>
        <p:txBody>
          <a:bodyPr/>
          <a:lstStyle>
            <a:lvl1pPr>
              <a:defRPr/>
            </a:lvl1pPr>
          </a:lstStyle>
          <a:p>
            <a:pPr>
              <a:defRPr/>
            </a:pPr>
            <a:endParaRPr lang="en-ZA">
              <a:solidFill>
                <a:srgbClr val="FFFFFF">
                  <a:alpha val="65000"/>
                </a:srgbClr>
              </a:solidFill>
            </a:endParaRPr>
          </a:p>
        </p:txBody>
      </p:sp>
    </p:spTree>
    <p:extLst>
      <p:ext uri="{BB962C8B-B14F-4D97-AF65-F5344CB8AC3E}">
        <p14:creationId xmlns:p14="http://schemas.microsoft.com/office/powerpoint/2010/main" val="3210800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FD7CDB11-413C-E54A-9934-EF0D66A4C78C}" type="datetimeFigureOut">
              <a:rPr lang="en-US"/>
              <a:pPr/>
              <a:t>15/09/06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srgbClr val="FFFFFF">
                  <a:alpha val="65000"/>
                </a:srgbClr>
              </a:solidFill>
            </a:endParaRPr>
          </a:p>
        </p:txBody>
      </p:sp>
      <p:sp>
        <p:nvSpPr>
          <p:cNvPr id="7" name="Slide Number Placeholder 5"/>
          <p:cNvSpPr>
            <a:spLocks noGrp="1"/>
          </p:cNvSpPr>
          <p:nvPr>
            <p:ph type="sldNum" sz="quarter" idx="12"/>
          </p:nvPr>
        </p:nvSpPr>
        <p:spPr/>
        <p:txBody>
          <a:bodyPr/>
          <a:lstStyle>
            <a:lvl1pPr>
              <a:defRPr/>
            </a:lvl1pPr>
          </a:lstStyle>
          <a:p>
            <a:fld id="{40E234C4-BBD7-0A46-B767-5B380E792D05}" type="slidenum">
              <a:rPr lang="en-ZA"/>
              <a:pPr/>
              <a:t>‹#›</a:t>
            </a:fld>
            <a:endParaRPr lang="en-ZA"/>
          </a:p>
        </p:txBody>
      </p:sp>
    </p:spTree>
    <p:extLst>
      <p:ext uri="{BB962C8B-B14F-4D97-AF65-F5344CB8AC3E}">
        <p14:creationId xmlns:p14="http://schemas.microsoft.com/office/powerpoint/2010/main" val="1366674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Corbel"/>
            </a:endParaRPr>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833EB04E-7ABE-5841-9473-907558389C7C}" type="datetimeFigureOut">
              <a:rPr lang="en-US"/>
              <a:pPr/>
              <a:t>15/09/06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srgbClr val="FFFFFF">
                  <a:alpha val="65000"/>
                </a:srgbClr>
              </a:solidFill>
            </a:endParaRPr>
          </a:p>
        </p:txBody>
      </p:sp>
      <p:sp>
        <p:nvSpPr>
          <p:cNvPr id="7" name="Slide Number Placeholder 5"/>
          <p:cNvSpPr>
            <a:spLocks noGrp="1"/>
          </p:cNvSpPr>
          <p:nvPr>
            <p:ph type="sldNum" sz="quarter" idx="12"/>
          </p:nvPr>
        </p:nvSpPr>
        <p:spPr/>
        <p:txBody>
          <a:bodyPr/>
          <a:lstStyle>
            <a:lvl1pPr>
              <a:defRPr/>
            </a:lvl1pPr>
          </a:lstStyle>
          <a:p>
            <a:fld id="{AF429BA2-77F3-384C-AAB5-9EBEC656E606}" type="slidenum">
              <a:rPr lang="en-ZA"/>
              <a:pPr/>
              <a:t>‹#›</a:t>
            </a:fld>
            <a:endParaRPr lang="en-ZA"/>
          </a:p>
        </p:txBody>
      </p:sp>
    </p:spTree>
    <p:extLst>
      <p:ext uri="{BB962C8B-B14F-4D97-AF65-F5344CB8AC3E}">
        <p14:creationId xmlns:p14="http://schemas.microsoft.com/office/powerpoint/2010/main" val="4207056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97829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40699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87151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1818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8241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418085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29040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t>15/09/06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458715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939846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80195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36662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solidFill>
                  <a:prstClr val="black">
                    <a:tint val="75000"/>
                  </a:prstClr>
                </a:solidFill>
                <a:latin typeface="Calibri"/>
              </a:rPr>
              <a:pPr/>
              <a:t>15/09/06</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2E1AFF90-09CB-214E-89E3-06D307DB4E23}"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445428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ZA"/>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ZA"/>
          </a:p>
        </p:txBody>
      </p:sp>
      <p:sp>
        <p:nvSpPr>
          <p:cNvPr id="4" name="Date Placeholder 3"/>
          <p:cNvSpPr>
            <a:spLocks noGrp="1"/>
          </p:cNvSpPr>
          <p:nvPr>
            <p:ph type="dt" sz="half" idx="10"/>
          </p:nvPr>
        </p:nvSpPr>
        <p:spPr/>
        <p:txBody>
          <a:bodyPr/>
          <a:lstStyle>
            <a:lvl1pPr>
              <a:defRPr/>
            </a:lvl1pPr>
          </a:lstStyle>
          <a:p>
            <a:fld id="{195C1481-B0DF-3E40-9DBB-47174FE550F0}" type="datetimeFigureOut">
              <a:rPr lang="en-US"/>
              <a:pPr/>
              <a:t>15/09/06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95EF27F4-BC75-8340-B90C-2980CA445666}" type="slidenum">
              <a:rPr lang="en-ZA"/>
              <a:pPr/>
              <a:t>‹#›</a:t>
            </a:fld>
            <a:endParaRPr lang="en-ZA"/>
          </a:p>
        </p:txBody>
      </p:sp>
    </p:spTree>
    <p:extLst>
      <p:ext uri="{BB962C8B-B14F-4D97-AF65-F5344CB8AC3E}">
        <p14:creationId xmlns:p14="http://schemas.microsoft.com/office/powerpoint/2010/main" val="3522121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ADBB226F-1B97-1140-9E77-C26404B003E6}" type="datetimeFigureOut">
              <a:rPr lang="en-US"/>
              <a:pPr/>
              <a:t>15/09/06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0CECB118-9867-984F-A5DF-8904898A5D6A}" type="slidenum">
              <a:rPr lang="en-ZA"/>
              <a:pPr/>
              <a:t>‹#›</a:t>
            </a:fld>
            <a:endParaRPr lang="en-ZA"/>
          </a:p>
        </p:txBody>
      </p:sp>
    </p:spTree>
    <p:extLst>
      <p:ext uri="{BB962C8B-B14F-4D97-AF65-F5344CB8AC3E}">
        <p14:creationId xmlns:p14="http://schemas.microsoft.com/office/powerpoint/2010/main" val="35529982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Z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D96A0E97-79E7-DE4C-B395-EECCA930F503}" type="datetimeFigureOut">
              <a:rPr lang="en-US"/>
              <a:pPr/>
              <a:t>15/09/06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CE8C518-98AE-A144-A3BE-7AB1548C9722}" type="slidenum">
              <a:rPr lang="en-ZA"/>
              <a:pPr/>
              <a:t>‹#›</a:t>
            </a:fld>
            <a:endParaRPr lang="en-ZA"/>
          </a:p>
        </p:txBody>
      </p:sp>
    </p:spTree>
    <p:extLst>
      <p:ext uri="{BB962C8B-B14F-4D97-AF65-F5344CB8AC3E}">
        <p14:creationId xmlns:p14="http://schemas.microsoft.com/office/powerpoint/2010/main" val="17828756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Date Placeholder 3"/>
          <p:cNvSpPr>
            <a:spLocks noGrp="1"/>
          </p:cNvSpPr>
          <p:nvPr>
            <p:ph type="dt" sz="half" idx="10"/>
          </p:nvPr>
        </p:nvSpPr>
        <p:spPr/>
        <p:txBody>
          <a:bodyPr/>
          <a:lstStyle>
            <a:lvl1pPr>
              <a:defRPr/>
            </a:lvl1pPr>
          </a:lstStyle>
          <a:p>
            <a:fld id="{0FABBBE7-6558-0F4B-8851-3E6444F3B6CE}" type="datetimeFigureOut">
              <a:rPr lang="en-US"/>
              <a:pPr/>
              <a:t>15/09/06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36E68FDD-B795-CF44-8368-F029B6B800C8}" type="slidenum">
              <a:rPr lang="en-ZA"/>
              <a:pPr/>
              <a:t>‹#›</a:t>
            </a:fld>
            <a:endParaRPr lang="en-ZA"/>
          </a:p>
        </p:txBody>
      </p:sp>
    </p:spTree>
    <p:extLst>
      <p:ext uri="{BB962C8B-B14F-4D97-AF65-F5344CB8AC3E}">
        <p14:creationId xmlns:p14="http://schemas.microsoft.com/office/powerpoint/2010/main" val="26650375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Z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7" name="Date Placeholder 3"/>
          <p:cNvSpPr>
            <a:spLocks noGrp="1"/>
          </p:cNvSpPr>
          <p:nvPr>
            <p:ph type="dt" sz="half" idx="10"/>
          </p:nvPr>
        </p:nvSpPr>
        <p:spPr/>
        <p:txBody>
          <a:bodyPr/>
          <a:lstStyle>
            <a:lvl1pPr>
              <a:defRPr/>
            </a:lvl1pPr>
          </a:lstStyle>
          <a:p>
            <a:fld id="{6E606681-87B6-9F47-A62B-9CF8CCC1F972}" type="datetimeFigureOut">
              <a:rPr lang="en-US"/>
              <a:pPr/>
              <a:t>15/09/06</a:t>
            </a:fld>
            <a:endParaRPr lang="en-ZA"/>
          </a:p>
        </p:txBody>
      </p:sp>
      <p:sp>
        <p:nvSpPr>
          <p:cNvPr id="8"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2F4FFF58-AF2F-9146-BD46-8AA3271192DB}" type="slidenum">
              <a:rPr lang="en-ZA"/>
              <a:pPr/>
              <a:t>‹#›</a:t>
            </a:fld>
            <a:endParaRPr lang="en-ZA"/>
          </a:p>
        </p:txBody>
      </p:sp>
    </p:spTree>
    <p:extLst>
      <p:ext uri="{BB962C8B-B14F-4D97-AF65-F5344CB8AC3E}">
        <p14:creationId xmlns:p14="http://schemas.microsoft.com/office/powerpoint/2010/main" val="23099255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Date Placeholder 3"/>
          <p:cNvSpPr>
            <a:spLocks noGrp="1"/>
          </p:cNvSpPr>
          <p:nvPr>
            <p:ph type="dt" sz="half" idx="10"/>
          </p:nvPr>
        </p:nvSpPr>
        <p:spPr/>
        <p:txBody>
          <a:bodyPr/>
          <a:lstStyle>
            <a:lvl1pPr>
              <a:defRPr/>
            </a:lvl1pPr>
          </a:lstStyle>
          <a:p>
            <a:fld id="{A7AC50B9-5E53-6147-8BAD-30A54659240E}" type="datetimeFigureOut">
              <a:rPr lang="en-US"/>
              <a:pPr/>
              <a:t>15/09/06</a:t>
            </a:fld>
            <a:endParaRPr lang="en-ZA"/>
          </a:p>
        </p:txBody>
      </p:sp>
      <p:sp>
        <p:nvSpPr>
          <p:cNvPr id="4"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D7A40664-4CAB-6544-A9D8-560315F8A48F}" type="slidenum">
              <a:rPr lang="en-ZA"/>
              <a:pPr/>
              <a:t>‹#›</a:t>
            </a:fld>
            <a:endParaRPr lang="en-ZA"/>
          </a:p>
        </p:txBody>
      </p:sp>
    </p:spTree>
    <p:extLst>
      <p:ext uri="{BB962C8B-B14F-4D97-AF65-F5344CB8AC3E}">
        <p14:creationId xmlns:p14="http://schemas.microsoft.com/office/powerpoint/2010/main" val="2288871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t>15/09/06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1031818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3239CB7-D321-A740-83EC-C30D9444A2EA}" type="datetimeFigureOut">
              <a:rPr lang="en-US"/>
              <a:pPr/>
              <a:t>15/09/06</a:t>
            </a:fld>
            <a:endParaRPr lang="en-ZA"/>
          </a:p>
        </p:txBody>
      </p:sp>
      <p:sp>
        <p:nvSpPr>
          <p:cNvPr id="3"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D5D411EE-9BC6-FE46-A02C-55E744A288D4}" type="slidenum">
              <a:rPr lang="en-ZA"/>
              <a:pPr/>
              <a:t>‹#›</a:t>
            </a:fld>
            <a:endParaRPr lang="en-ZA"/>
          </a:p>
        </p:txBody>
      </p:sp>
    </p:spTree>
    <p:extLst>
      <p:ext uri="{BB962C8B-B14F-4D97-AF65-F5344CB8AC3E}">
        <p14:creationId xmlns:p14="http://schemas.microsoft.com/office/powerpoint/2010/main" val="14473889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Z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503ADDEA-E1E4-FA4A-9C10-6AD686AC7F92}" type="datetimeFigureOut">
              <a:rPr lang="en-US"/>
              <a:pPr/>
              <a:t>15/09/06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CDCBF388-8C59-B846-A651-735AAF48B84B}" type="slidenum">
              <a:rPr lang="en-ZA"/>
              <a:pPr/>
              <a:t>‹#›</a:t>
            </a:fld>
            <a:endParaRPr lang="en-ZA"/>
          </a:p>
        </p:txBody>
      </p:sp>
    </p:spTree>
    <p:extLst>
      <p:ext uri="{BB962C8B-B14F-4D97-AF65-F5344CB8AC3E}">
        <p14:creationId xmlns:p14="http://schemas.microsoft.com/office/powerpoint/2010/main" val="424157132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Z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Z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C11C1959-6D1C-E54E-84C0-B404F1405D63}" type="datetimeFigureOut">
              <a:rPr lang="en-US"/>
              <a:pPr/>
              <a:t>15/09/06</a:t>
            </a:fld>
            <a:endParaRPr lang="en-ZA"/>
          </a:p>
        </p:txBody>
      </p:sp>
      <p:sp>
        <p:nvSpPr>
          <p:cNvPr id="6"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071FA544-FD6A-BD45-A3DD-4C05D78BDA40}" type="slidenum">
              <a:rPr lang="en-ZA"/>
              <a:pPr/>
              <a:t>‹#›</a:t>
            </a:fld>
            <a:endParaRPr lang="en-ZA"/>
          </a:p>
        </p:txBody>
      </p:sp>
    </p:spTree>
    <p:extLst>
      <p:ext uri="{BB962C8B-B14F-4D97-AF65-F5344CB8AC3E}">
        <p14:creationId xmlns:p14="http://schemas.microsoft.com/office/powerpoint/2010/main" val="61565933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Z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B9B688EF-52A8-A446-9B8C-DA5A6D727CFD}" type="datetimeFigureOut">
              <a:rPr lang="en-US"/>
              <a:pPr/>
              <a:t>15/09/06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D425254-D7A5-3A49-B2C9-94262FC600EB}" type="slidenum">
              <a:rPr lang="en-ZA"/>
              <a:pPr/>
              <a:t>‹#›</a:t>
            </a:fld>
            <a:endParaRPr lang="en-ZA"/>
          </a:p>
        </p:txBody>
      </p:sp>
    </p:spTree>
    <p:extLst>
      <p:ext uri="{BB962C8B-B14F-4D97-AF65-F5344CB8AC3E}">
        <p14:creationId xmlns:p14="http://schemas.microsoft.com/office/powerpoint/2010/main" val="22291590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Z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4" name="Date Placeholder 3"/>
          <p:cNvSpPr>
            <a:spLocks noGrp="1"/>
          </p:cNvSpPr>
          <p:nvPr>
            <p:ph type="dt" sz="half" idx="10"/>
          </p:nvPr>
        </p:nvSpPr>
        <p:spPr/>
        <p:txBody>
          <a:bodyPr/>
          <a:lstStyle>
            <a:lvl1pPr>
              <a:defRPr/>
            </a:lvl1pPr>
          </a:lstStyle>
          <a:p>
            <a:fld id="{EBB02534-F780-DC4F-8FE0-42AE16FE6EC9}" type="datetimeFigureOut">
              <a:rPr lang="en-US"/>
              <a:pPr/>
              <a:t>15/09/06</a:t>
            </a:fld>
            <a:endParaRPr lang="en-ZA"/>
          </a:p>
        </p:txBody>
      </p:sp>
      <p:sp>
        <p:nvSpPr>
          <p:cNvPr id="5" name="Footer Placeholder 4"/>
          <p:cNvSpPr>
            <a:spLocks noGrp="1"/>
          </p:cNvSpPr>
          <p:nvPr>
            <p:ph type="ftr" sz="quarter" idx="11"/>
          </p:nvPr>
        </p:nvSpPr>
        <p:spPr/>
        <p:txBody>
          <a:bodyPr/>
          <a:lstStyle>
            <a:lvl1pPr>
              <a:defRPr/>
            </a:lvl1pPr>
          </a:lstStyle>
          <a:p>
            <a:pPr>
              <a:defRPr/>
            </a:pPr>
            <a:endParaRPr lang="en-ZA">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D84ACC2D-4916-4847-B658-367214D3DAD0}" type="slidenum">
              <a:rPr lang="en-ZA"/>
              <a:pPr/>
              <a:t>‹#›</a:t>
            </a:fld>
            <a:endParaRPr lang="en-ZA"/>
          </a:p>
        </p:txBody>
      </p:sp>
    </p:spTree>
    <p:extLst>
      <p:ext uri="{BB962C8B-B14F-4D97-AF65-F5344CB8AC3E}">
        <p14:creationId xmlns:p14="http://schemas.microsoft.com/office/powerpoint/2010/main" val="4012784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t>15/09/06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98824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t>15/09/06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84180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t>15/09/06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40290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15/09/06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8939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15/09/06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5801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defRPr>
            </a:lvl1pPr>
          </a:lstStyle>
          <a:p>
            <a:fld id="{CFE483F3-1960-DB4E-B93A-983973F41CD9}" type="datetimeFigureOut">
              <a:rPr lang="en-US" smtClean="0"/>
              <a:t>15/09/06</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fld id="{2E1AFF90-09CB-214E-89E3-06D307DB4E23}" type="slidenum">
              <a:rPr lang="en-US" smtClean="0"/>
              <a:t>‹#›</a:t>
            </a:fld>
            <a:endParaRPr lang="en-US"/>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52425" y="228600"/>
            <a:ext cx="76803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 name="Text Placeholder 2"/>
          <p:cNvSpPr>
            <a:spLocks noGrp="1"/>
          </p:cNvSpPr>
          <p:nvPr>
            <p:ph type="body" idx="1"/>
          </p:nvPr>
        </p:nvSpPr>
        <p:spPr>
          <a:xfrm>
            <a:off x="352425" y="1463675"/>
            <a:ext cx="7680325"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52425" y="6543675"/>
            <a:ext cx="1466850" cy="247650"/>
          </a:xfrm>
          <a:prstGeom prst="rect">
            <a:avLst/>
          </a:prstGeom>
        </p:spPr>
        <p:txBody>
          <a:bodyPr vert="horz" wrap="square" lIns="91440" tIns="45720" rIns="91440" bIns="45720" numCol="1" anchor="ctr" anchorCtr="0" compatLnSpc="1">
            <a:prstTxWarp prst="textNoShape">
              <a:avLst/>
            </a:prstTxWarp>
            <a:normAutofit/>
          </a:bodyPr>
          <a:lstStyle>
            <a:lvl1pPr>
              <a:defRPr sz="1000" b="1">
                <a:solidFill>
                  <a:srgbClr val="FFFFFF"/>
                </a:solidFill>
              </a:defRPr>
            </a:lvl1pPr>
          </a:lstStyle>
          <a:p>
            <a:pPr defTabSz="914400" fontAlgn="base">
              <a:spcBef>
                <a:spcPct val="0"/>
              </a:spcBef>
              <a:spcAft>
                <a:spcPct val="0"/>
              </a:spcAft>
            </a:pPr>
            <a:fld id="{5F45B726-0361-034F-9170-51909AA241C2}" type="datetimeFigureOut">
              <a:rPr lang="en-US" smtClean="0">
                <a:latin typeface="Arial" charset="0"/>
                <a:ea typeface="Geneva" charset="0"/>
                <a:cs typeface="Arial" charset="0"/>
              </a:rPr>
              <a:pPr defTabSz="914400" fontAlgn="base">
                <a:spcBef>
                  <a:spcPct val="0"/>
                </a:spcBef>
                <a:spcAft>
                  <a:spcPct val="0"/>
                </a:spcAft>
              </a:pPr>
              <a:t>15/09/06</a:t>
            </a:fld>
            <a:endParaRPr lang="en-ZA" smtClean="0">
              <a:latin typeface="Arial" charset="0"/>
              <a:ea typeface="Geneva" charset="0"/>
              <a:cs typeface="Arial" charset="0"/>
            </a:endParaRPr>
          </a:p>
        </p:txBody>
      </p:sp>
      <p:sp>
        <p:nvSpPr>
          <p:cNvPr id="5" name="Footer Placeholder 4"/>
          <p:cNvSpPr>
            <a:spLocks noGrp="1"/>
          </p:cNvSpPr>
          <p:nvPr>
            <p:ph type="ftr" sz="quarter" idx="3"/>
          </p:nvPr>
        </p:nvSpPr>
        <p:spPr>
          <a:xfrm>
            <a:off x="1809750" y="6543675"/>
            <a:ext cx="4086225" cy="247650"/>
          </a:xfrm>
          <a:prstGeom prst="rect">
            <a:avLst/>
          </a:prstGeom>
        </p:spPr>
        <p:txBody>
          <a:bodyPr vert="horz" lIns="91440" tIns="45720" rIns="91440" bIns="45720" rtlCol="0" anchor="ctr">
            <a:normAutofit/>
          </a:bodyPr>
          <a:lstStyle>
            <a:lvl1pPr algn="l">
              <a:defRPr sz="1000" b="1" i="1">
                <a:solidFill>
                  <a:schemeClr val="tx1">
                    <a:alpha val="65000"/>
                  </a:schemeClr>
                </a:solidFill>
                <a:ea typeface="+mn-ea"/>
              </a:defRPr>
            </a:lvl1pPr>
          </a:lstStyle>
          <a:p>
            <a:pPr defTabSz="914400" fontAlgn="base">
              <a:spcBef>
                <a:spcPct val="0"/>
              </a:spcBef>
              <a:spcAft>
                <a:spcPct val="0"/>
              </a:spcAft>
              <a:defRPr/>
            </a:pPr>
            <a:endParaRPr lang="en-ZA">
              <a:solidFill>
                <a:srgbClr val="FFFFFF">
                  <a:alpha val="65000"/>
                </a:srgbClr>
              </a:solidFill>
              <a:latin typeface="Arial" charset="0"/>
              <a:cs typeface="Arial" charset="0"/>
            </a:endParaRPr>
          </a:p>
        </p:txBody>
      </p:sp>
      <p:sp>
        <p:nvSpPr>
          <p:cNvPr id="6" name="Slide Number Placeholder 5"/>
          <p:cNvSpPr>
            <a:spLocks noGrp="1"/>
          </p:cNvSpPr>
          <p:nvPr>
            <p:ph type="sldNum" sz="quarter" idx="4"/>
          </p:nvPr>
        </p:nvSpPr>
        <p:spPr>
          <a:xfrm>
            <a:off x="7886700" y="6543675"/>
            <a:ext cx="876300" cy="247650"/>
          </a:xfrm>
          <a:prstGeom prst="rect">
            <a:avLst/>
          </a:prstGeom>
        </p:spPr>
        <p:txBody>
          <a:bodyPr vert="horz" wrap="square" lIns="91440" tIns="45720" rIns="91440" bIns="45720" numCol="1" anchor="ctr" anchorCtr="0" compatLnSpc="1">
            <a:prstTxWarp prst="textNoShape">
              <a:avLst/>
            </a:prstTxWarp>
            <a:normAutofit/>
          </a:bodyPr>
          <a:lstStyle>
            <a:lvl1pPr algn="r">
              <a:defRPr sz="1000" b="1">
                <a:solidFill>
                  <a:srgbClr val="FFFFFF"/>
                </a:solidFill>
              </a:defRPr>
            </a:lvl1pPr>
          </a:lstStyle>
          <a:p>
            <a:pPr defTabSz="914400" fontAlgn="base">
              <a:spcBef>
                <a:spcPct val="0"/>
              </a:spcBef>
              <a:spcAft>
                <a:spcPct val="0"/>
              </a:spcAft>
            </a:pPr>
            <a:fld id="{66C0D78D-8EFC-C645-9D8F-5E2A7C610099}" type="slidenum">
              <a:rPr lang="en-ZA" smtClean="0">
                <a:latin typeface="Arial" charset="0"/>
                <a:ea typeface="Geneva" charset="0"/>
                <a:cs typeface="Arial" charset="0"/>
              </a:rPr>
              <a:pPr defTabSz="914400" fontAlgn="base">
                <a:spcBef>
                  <a:spcPct val="0"/>
                </a:spcBef>
                <a:spcAft>
                  <a:spcPct val="0"/>
                </a:spcAft>
              </a:pPr>
              <a:t>‹#›</a:t>
            </a:fld>
            <a:endParaRPr lang="en-ZA" smtClean="0">
              <a:latin typeface="Arial" charset="0"/>
              <a:ea typeface="Geneva" charset="0"/>
              <a:cs typeface="Arial" charset="0"/>
            </a:endParaRPr>
          </a:p>
        </p:txBody>
      </p:sp>
    </p:spTree>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rtl="0" eaLnBrk="0" fontAlgn="base" hangingPunct="0">
        <a:spcBef>
          <a:spcPts val="400"/>
        </a:spcBef>
        <a:spcAft>
          <a:spcPct val="0"/>
        </a:spcAft>
        <a:defRPr sz="4000" kern="1200">
          <a:solidFill>
            <a:schemeClr val="tx1"/>
          </a:solidFill>
          <a:latin typeface="+mj-lt"/>
          <a:ea typeface="Geneva" charset="0"/>
          <a:cs typeface="Tunga" pitchFamily="2"/>
        </a:defRPr>
      </a:lvl1pPr>
      <a:lvl2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2pPr>
      <a:lvl3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3pPr>
      <a:lvl4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4pPr>
      <a:lvl5pPr algn="l" rtl="0" eaLnBrk="0" fontAlgn="base" hangingPunct="0">
        <a:spcBef>
          <a:spcPts val="400"/>
        </a:spcBef>
        <a:spcAft>
          <a:spcPct val="0"/>
        </a:spcAft>
        <a:defRPr sz="4000">
          <a:solidFill>
            <a:schemeClr val="tx1"/>
          </a:solidFill>
          <a:latin typeface="Corbel" pitchFamily="34" charset="0"/>
          <a:ea typeface="Geneva" charset="0"/>
          <a:cs typeface="Tunga" pitchFamily="34" charset="0"/>
        </a:defRPr>
      </a:lvl5pPr>
      <a:lvl6pPr marL="457200" algn="l" rtl="0" fontAlgn="base">
        <a:spcBef>
          <a:spcPts val="400"/>
        </a:spcBef>
        <a:spcAft>
          <a:spcPct val="0"/>
        </a:spcAft>
        <a:defRPr sz="4000">
          <a:solidFill>
            <a:schemeClr val="tx1"/>
          </a:solidFill>
          <a:latin typeface="Corbel" pitchFamily="34" charset="0"/>
          <a:cs typeface="Tunga" pitchFamily="34" charset="0"/>
        </a:defRPr>
      </a:lvl6pPr>
      <a:lvl7pPr marL="914400" algn="l" rtl="0" fontAlgn="base">
        <a:spcBef>
          <a:spcPts val="400"/>
        </a:spcBef>
        <a:spcAft>
          <a:spcPct val="0"/>
        </a:spcAft>
        <a:defRPr sz="4000">
          <a:solidFill>
            <a:schemeClr val="tx1"/>
          </a:solidFill>
          <a:latin typeface="Corbel" pitchFamily="34" charset="0"/>
          <a:cs typeface="Tunga" pitchFamily="34" charset="0"/>
        </a:defRPr>
      </a:lvl7pPr>
      <a:lvl8pPr marL="1371600" algn="l" rtl="0" fontAlgn="base">
        <a:spcBef>
          <a:spcPts val="400"/>
        </a:spcBef>
        <a:spcAft>
          <a:spcPct val="0"/>
        </a:spcAft>
        <a:defRPr sz="4000">
          <a:solidFill>
            <a:schemeClr val="tx1"/>
          </a:solidFill>
          <a:latin typeface="Corbel" pitchFamily="34" charset="0"/>
          <a:cs typeface="Tunga" pitchFamily="34" charset="0"/>
        </a:defRPr>
      </a:lvl8pPr>
      <a:lvl9pPr marL="1828800" algn="l" rtl="0" fontAlgn="base">
        <a:spcBef>
          <a:spcPts val="400"/>
        </a:spcBef>
        <a:spcAft>
          <a:spcPct val="0"/>
        </a:spcAft>
        <a:defRPr sz="4000">
          <a:solidFill>
            <a:schemeClr val="tx1"/>
          </a:solidFill>
          <a:latin typeface="Corbel" pitchFamily="34" charset="0"/>
          <a:cs typeface="Tunga" pitchFamily="34" charset="0"/>
        </a:defRPr>
      </a:lvl9pPr>
    </p:titleStyle>
    <p:bodyStyle>
      <a:lvl1pPr marL="342900" indent="-342900" algn="l" rtl="0" eaLnBrk="0" fontAlgn="base" hangingPunct="0">
        <a:spcBef>
          <a:spcPts val="1200"/>
        </a:spcBef>
        <a:spcAft>
          <a:spcPct val="0"/>
        </a:spcAft>
        <a:buClr>
          <a:srgbClr val="838995"/>
        </a:buClr>
        <a:buFont typeface="Arial" charset="0"/>
        <a:defRPr kern="1200" spc="30">
          <a:solidFill>
            <a:schemeClr val="tx1"/>
          </a:solidFill>
          <a:latin typeface="+mn-lt"/>
          <a:ea typeface="Geneva" charset="0"/>
          <a:cs typeface="Tahoma" pitchFamily="34" charset="0"/>
        </a:defRPr>
      </a:lvl1pPr>
      <a:lvl2pPr marL="171450" indent="-171450"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2pPr>
      <a:lvl3pPr marL="344488" indent="-165100"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3pPr>
      <a:lvl4pPr marL="517525" indent="-169863"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4pPr>
      <a:lvl5pPr marL="688975" indent="-173038" algn="l" rtl="0" eaLnBrk="0" fontAlgn="base" hangingPunct="0">
        <a:spcBef>
          <a:spcPts val="600"/>
        </a:spcBef>
        <a:spcAft>
          <a:spcPct val="0"/>
        </a:spcAft>
        <a:buClr>
          <a:schemeClr val="accent1"/>
        </a:buClr>
        <a:buFont typeface="Arial" charset="0"/>
        <a:buChar char="•"/>
        <a:defRPr sz="1600" kern="1200">
          <a:solidFill>
            <a:schemeClr val="tx1"/>
          </a:solidFill>
          <a:latin typeface="+mn-lt"/>
          <a:ea typeface="Tahoma" charset="0"/>
          <a:cs typeface="Tahoma" pitchFamily="34" charset="0"/>
        </a:defRPr>
      </a:lvl5pPr>
      <a:lvl6pPr marL="8686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06984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24358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40817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CFE483F3-1960-DB4E-B93A-983973F41CD9}" type="datetimeFigureOut">
              <a:rPr lang="en-US" smtClean="0">
                <a:solidFill>
                  <a:prstClr val="black">
                    <a:tint val="75000"/>
                  </a:prstClr>
                </a:solidFill>
                <a:latin typeface="Calibri"/>
              </a:rPr>
              <a:pPr defTabSz="457200"/>
              <a:t>15/09/06</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2E1AFF90-09CB-214E-89E3-06D307DB4E23}" type="slidenum">
              <a:rPr lang="en-US" smtClean="0">
                <a:solidFill>
                  <a:prstClr val="black">
                    <a:tint val="75000"/>
                  </a:prstClr>
                </a:solidFill>
                <a:latin typeface="Calibri"/>
              </a:rPr>
              <a:pPr defTabSz="457200"/>
              <a:t>‹#›</a:t>
            </a:fld>
            <a:endParaRPr lang="en-US">
              <a:solidFill>
                <a:prstClr val="black">
                  <a:tint val="75000"/>
                </a:prstClr>
              </a:solidFill>
              <a:latin typeface="Calibri"/>
            </a:endParaRPr>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endParaRPr lang="en-ZA"/>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defTabSz="914400" fontAlgn="base">
              <a:spcBef>
                <a:spcPct val="0"/>
              </a:spcBef>
              <a:spcAft>
                <a:spcPct val="0"/>
              </a:spcAft>
            </a:pPr>
            <a:fld id="{1F20AD4A-0585-614A-8B49-B14BD8594CD5}" type="datetimeFigureOut">
              <a:rPr lang="en-US" smtClean="0">
                <a:ea typeface="Geneva" charset="0"/>
                <a:cs typeface="Arial" charset="0"/>
              </a:rPr>
              <a:pPr defTabSz="914400" fontAlgn="base">
                <a:spcBef>
                  <a:spcPct val="0"/>
                </a:spcBef>
                <a:spcAft>
                  <a:spcPct val="0"/>
                </a:spcAft>
              </a:pPr>
              <a:t>15/09/06</a:t>
            </a:fld>
            <a:endParaRPr lang="en-ZA" smtClean="0">
              <a:ea typeface="Geneva"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ZA">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defTabSz="914400" fontAlgn="base">
              <a:spcBef>
                <a:spcPct val="0"/>
              </a:spcBef>
              <a:spcAft>
                <a:spcPct val="0"/>
              </a:spcAft>
            </a:pPr>
            <a:fld id="{98037B07-CEEE-2F48-AFF0-36930922687A}" type="slidenum">
              <a:rPr lang="en-ZA" smtClean="0">
                <a:ea typeface="Geneva" charset="0"/>
                <a:cs typeface="Arial" charset="0"/>
              </a:rPr>
              <a:pPr defTabSz="914400" fontAlgn="base">
                <a:spcBef>
                  <a:spcPct val="0"/>
                </a:spcBef>
                <a:spcAft>
                  <a:spcPct val="0"/>
                </a:spcAft>
              </a:pPr>
              <a:t>‹#›</a:t>
            </a:fld>
            <a:endParaRPr lang="en-ZA" smtClean="0">
              <a:ea typeface="Geneva" charset="0"/>
              <a:cs typeface="Arial" charset="0"/>
            </a:endParaRP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ctr" rtl="0" eaLnBrk="0" fontAlgn="base" hangingPunct="0">
        <a:spcBef>
          <a:spcPct val="0"/>
        </a:spcBef>
        <a:spcAft>
          <a:spcPct val="0"/>
        </a:spcAft>
        <a:defRPr sz="4400" kern="1200">
          <a:solidFill>
            <a:schemeClr val="tx1"/>
          </a:solidFill>
          <a:latin typeface="+mj-lt"/>
          <a:ea typeface="Geneva" charset="0"/>
          <a:cs typeface="+mj-cs"/>
        </a:defRPr>
      </a:lvl1pPr>
      <a:lvl2pPr algn="ctr" rtl="0" eaLnBrk="0" fontAlgn="base" hangingPunct="0">
        <a:spcBef>
          <a:spcPct val="0"/>
        </a:spcBef>
        <a:spcAft>
          <a:spcPct val="0"/>
        </a:spcAft>
        <a:defRPr sz="4400">
          <a:solidFill>
            <a:schemeClr val="tx1"/>
          </a:solidFill>
          <a:latin typeface="Calibri" pitchFamily="34" charset="0"/>
          <a:ea typeface="Geneva" charset="0"/>
        </a:defRPr>
      </a:lvl2pPr>
      <a:lvl3pPr algn="ctr" rtl="0" eaLnBrk="0" fontAlgn="base" hangingPunct="0">
        <a:spcBef>
          <a:spcPct val="0"/>
        </a:spcBef>
        <a:spcAft>
          <a:spcPct val="0"/>
        </a:spcAft>
        <a:defRPr sz="4400">
          <a:solidFill>
            <a:schemeClr val="tx1"/>
          </a:solidFill>
          <a:latin typeface="Calibri" pitchFamily="34" charset="0"/>
          <a:ea typeface="Geneva" charset="0"/>
        </a:defRPr>
      </a:lvl3pPr>
      <a:lvl4pPr algn="ctr" rtl="0" eaLnBrk="0" fontAlgn="base" hangingPunct="0">
        <a:spcBef>
          <a:spcPct val="0"/>
        </a:spcBef>
        <a:spcAft>
          <a:spcPct val="0"/>
        </a:spcAft>
        <a:defRPr sz="4400">
          <a:solidFill>
            <a:schemeClr val="tx1"/>
          </a:solidFill>
          <a:latin typeface="Calibri" pitchFamily="34" charset="0"/>
          <a:ea typeface="Geneva" charset="0"/>
        </a:defRPr>
      </a:lvl4pPr>
      <a:lvl5pPr algn="ctr" rtl="0" eaLnBrk="0" fontAlgn="base" hangingPunct="0">
        <a:spcBef>
          <a:spcPct val="0"/>
        </a:spcBef>
        <a:spcAft>
          <a:spcPct val="0"/>
        </a:spcAft>
        <a:defRPr sz="4400">
          <a:solidFill>
            <a:schemeClr val="tx1"/>
          </a:solidFill>
          <a:latin typeface="Calibri" pitchFamily="34" charset="0"/>
          <a:ea typeface="Geneva"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Geneva" charset="0"/>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Geneva"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Geneva"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Geneva"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xml"/><Relationship Id="rId3" Type="http://schemas.openxmlformats.org/officeDocument/2006/relationships/image" Target="../media/image10.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xml"/><Relationship Id="rId3"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xml"/><Relationship Id="rId3" Type="http://schemas.openxmlformats.org/officeDocument/2006/relationships/image" Target="../media/image12.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xml"/><Relationship Id="rId3" Type="http://schemas.openxmlformats.org/officeDocument/2006/relationships/image" Target="../media/image13.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xml"/><Relationship Id="rId3"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5.xml"/><Relationship Id="rId3"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9.xml"/><Relationship Id="rId3" Type="http://schemas.openxmlformats.org/officeDocument/2006/relationships/image" Target="../media/image19.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0.xml"/><Relationship Id="rId3" Type="http://schemas.openxmlformats.org/officeDocument/2006/relationships/image" Target="../media/image20.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1.xml"/><Relationship Id="rId3" Type="http://schemas.openxmlformats.org/officeDocument/2006/relationships/image" Target="../media/image2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2.xml"/><Relationship Id="rId3" Type="http://schemas.openxmlformats.org/officeDocument/2006/relationships/image" Target="../media/image2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3.xml"/><Relationship Id="rId3" Type="http://schemas.openxmlformats.org/officeDocument/2006/relationships/image" Target="../media/image2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4.xml"/><Relationship Id="rId3" Type="http://schemas.openxmlformats.org/officeDocument/2006/relationships/image" Target="../media/image2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5.xml"/><Relationship Id="rId3" Type="http://schemas.openxmlformats.org/officeDocument/2006/relationships/image" Target="../media/image25.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6.xml"/><Relationship Id="rId3" Type="http://schemas.openxmlformats.org/officeDocument/2006/relationships/image" Target="../media/image26.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7.xml"/><Relationship Id="rId3" Type="http://schemas.openxmlformats.org/officeDocument/2006/relationships/image" Target="../media/image2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8.xml"/><Relationship Id="rId3" Type="http://schemas.openxmlformats.org/officeDocument/2006/relationships/image" Target="../media/image2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9.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7.xml"/><Relationship Id="rId3" Type="http://schemas.openxmlformats.org/officeDocument/2006/relationships/image" Target="../media/image36.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3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9.xml"/><Relationship Id="rId3" Type="http://schemas.openxmlformats.org/officeDocument/2006/relationships/image" Target="../media/image38.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0.xml"/><Relationship Id="rId3" Type="http://schemas.openxmlformats.org/officeDocument/2006/relationships/image" Target="../media/image39.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1.xml"/><Relationship Id="rId3" Type="http://schemas.openxmlformats.org/officeDocument/2006/relationships/image" Target="../media/image40.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 Id="rId3" Type="http://schemas.openxmlformats.org/officeDocument/2006/relationships/image" Target="../media/image4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3.xml"/><Relationship Id="rId3" Type="http://schemas.openxmlformats.org/officeDocument/2006/relationships/image" Target="../media/image42.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 Id="rId3" Type="http://schemas.openxmlformats.org/officeDocument/2006/relationships/image" Target="../media/image43.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 Id="rId3" Type="http://schemas.openxmlformats.org/officeDocument/2006/relationships/image" Target="../media/image44.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6.xml"/><Relationship Id="rId3" Type="http://schemas.openxmlformats.org/officeDocument/2006/relationships/image" Target="../media/image45.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47.xml"/><Relationship Id="rId3" Type="http://schemas.openxmlformats.org/officeDocument/2006/relationships/image" Target="../media/image46.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xml"/><Relationship Id="rId3"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2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267228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775825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733309" y="4651007"/>
            <a:ext cx="184666" cy="369332"/>
          </a:xfrm>
          <a:prstGeom prst="rect">
            <a:avLst/>
          </a:prstGeom>
          <a:noFill/>
        </p:spPr>
        <p:txBody>
          <a:bodyPr wrap="none" rtlCol="0">
            <a:spAutoFit/>
          </a:bodyPr>
          <a:lstStyle/>
          <a:p>
            <a:endParaRPr lang="en-US"/>
          </a:p>
        </p:txBody>
      </p:sp>
      <p:pic>
        <p:nvPicPr>
          <p:cNvPr id="2" name="Picture 1"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70764823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92681676"/>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2499232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6444674"/>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2939929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1479996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6116636"/>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_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957313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490"/>
            <a:ext cx="9144000" cy="6858000"/>
          </a:xfrm>
          <a:prstGeom prst="rect">
            <a:avLst/>
          </a:prstGeom>
        </p:spPr>
      </p:pic>
    </p:spTree>
    <p:extLst>
      <p:ext uri="{BB962C8B-B14F-4D97-AF65-F5344CB8AC3E}">
        <p14:creationId xmlns:p14="http://schemas.microsoft.com/office/powerpoint/2010/main" val="142588173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26238081"/>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30455587"/>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487769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4031410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0856336"/>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018876"/>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3704094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607564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562520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78028111"/>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8422298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4652114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326627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164686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6121417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2173814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899302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3988738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2717661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_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769444501"/>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57260711"/>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59219477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7847333"/>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cSld>
  <p:clrMapOvr>
    <a:masterClrMapping/>
  </p:clrMapOvr>
  <p:timing>
    <p:tnLst>
      <p:par>
        <p:cTn xmlns:p14="http://schemas.microsoft.com/office/powerpoint/2010/mai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Mylar">
  <a:themeElements>
    <a:clrScheme name="Mylar">
      <a:dk1>
        <a:srgbClr val="000000"/>
      </a:dk1>
      <a:lt1>
        <a:srgbClr val="FFFFFF"/>
      </a:lt1>
      <a:dk2>
        <a:srgbClr val="656162"/>
      </a:dk2>
      <a:lt2>
        <a:srgbClr val="E0DACC"/>
      </a:lt2>
      <a:accent1>
        <a:srgbClr val="4A5A7A"/>
      </a:accent1>
      <a:accent2>
        <a:srgbClr val="F7BD40"/>
      </a:accent2>
      <a:accent3>
        <a:srgbClr val="975C00"/>
      </a:accent3>
      <a:accent4>
        <a:srgbClr val="754D41"/>
      </a:accent4>
      <a:accent5>
        <a:srgbClr val="838995"/>
      </a:accent5>
      <a:accent6>
        <a:srgbClr val="687B66"/>
      </a:accent6>
      <a:hlink>
        <a:srgbClr val="B5740B"/>
      </a:hlink>
      <a:folHlink>
        <a:srgbClr val="7483A0"/>
      </a:folHlink>
    </a:clrScheme>
    <a:fontScheme name="Mylar">
      <a:maj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a:ea typeface=""/>
        <a:cs typeface=""/>
        <a:font script="Jpan" typeface="HGｺﾞｼｯｸM"/>
        <a:font script="Hang" typeface="맑은 고딕"/>
        <a:font script="Hans" typeface="华文楷体"/>
        <a:font script="Hant" typeface="微軟正黑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Mylar">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effectStyle>
        <a:effectStyle>
          <a:effectLst>
            <a:innerShdw blurRad="50800" dist="25400" dir="13500000">
              <a:srgbClr val="000000">
                <a:alpha val="75000"/>
              </a:srgbClr>
            </a:innerShdw>
            <a:outerShdw blurRad="50800" dist="25400" dir="5400000" rotWithShape="0">
              <a:srgbClr val="000000">
                <a:alpha val="50000"/>
              </a:srgbClr>
            </a:outerShdw>
          </a:effectLst>
          <a:scene3d>
            <a:camera prst="orthographicFront">
              <a:rot lat="0" lon="0" rev="0"/>
            </a:camera>
            <a:lightRig rig="threePt" dir="tl"/>
          </a:scene3d>
          <a:sp3d prstMaterial="dkEdge">
            <a:bevelT w="25400" h="5080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tint val="100000"/>
                <a:shade val="30000"/>
                <a:alpha val="100000"/>
                <a:satMod val="255000"/>
                <a:lumMod val="100000"/>
              </a:schemeClr>
            </a:gs>
          </a:gsLst>
          <a:path path="circle">
            <a:fillToRect l="50000" t="-80000" r="50000" b="180000"/>
          </a:path>
        </a:gradFill>
        <a:blipFill rotWithShape="1">
          <a:blip xmlns:r="http://schemas.openxmlformats.org/officeDocument/2006/relationships" r:embed="rId1">
            <a:duotone>
              <a:schemeClr val="phClr">
                <a:lumMod val="80000"/>
              </a:schemeClr>
              <a:schemeClr val="phClr">
                <a:tint val="50000"/>
                <a:lumMod val="150000"/>
              </a:schemeClr>
            </a:duotone>
          </a:blip>
          <a:stretch/>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6257</TotalTime>
  <Words>1575</Words>
  <Application>Microsoft Macintosh PowerPoint</Application>
  <PresentationFormat>On-screen Show (4:3)</PresentationFormat>
  <Paragraphs>94</Paragraphs>
  <Slides>47</Slides>
  <Notes>47</Notes>
  <HiddenSlides>0</HiddenSlides>
  <MMClips>0</MMClips>
  <ScaleCrop>false</ScaleCrop>
  <HeadingPairs>
    <vt:vector size="4" baseType="variant">
      <vt:variant>
        <vt:lpstr>Theme</vt:lpstr>
      </vt:variant>
      <vt:variant>
        <vt:i4>4</vt:i4>
      </vt:variant>
      <vt:variant>
        <vt:lpstr>Slide Titles</vt:lpstr>
      </vt:variant>
      <vt:variant>
        <vt:i4>47</vt:i4>
      </vt:variant>
    </vt:vector>
  </HeadingPairs>
  <TitlesOfParts>
    <vt:vector size="51" baseType="lpstr">
      <vt:lpstr>Office Theme</vt:lpstr>
      <vt:lpstr>Mylar</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Mark Tittley</dc:creator>
  <cp:lastModifiedBy>Mark Tittley</cp:lastModifiedBy>
  <cp:revision>312</cp:revision>
  <dcterms:created xsi:type="dcterms:W3CDTF">2013-07-16T16:53:59Z</dcterms:created>
  <dcterms:modified xsi:type="dcterms:W3CDTF">2015-09-06T13:40:36Z</dcterms:modified>
</cp:coreProperties>
</file>