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CB3C"/>
    <a:srgbClr val="00B001"/>
    <a:srgbClr val="00FF0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84642" autoAdjust="0"/>
  </p:normalViewPr>
  <p:slideViewPr>
    <p:cSldViewPr snapToGrid="0" snapToObjects="1">
      <p:cViewPr varScale="1">
        <p:scale>
          <a:sx n="64" d="100"/>
          <a:sy n="64" d="100"/>
        </p:scale>
        <p:origin x="-1856" y="-96"/>
      </p:cViewPr>
      <p:guideLst>
        <p:guide orient="horz" pos="2318"/>
        <p:guide pos="28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6685</TotalTime>
  <Words>1148</Words>
  <Application>Microsoft Macintosh PowerPoint</Application>
  <PresentationFormat>On-screen Show (4:3)</PresentationFormat>
  <Paragraphs>112</Paragraphs>
  <Slides>55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Office Theme</vt:lpstr>
      <vt:lpstr>2_Office Theme</vt:lpstr>
      <vt:lpstr>Mylar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</dc:title>
  <dc:creator>Mark Tittley</dc:creator>
  <cp:lastModifiedBy>Mark Tittley</cp:lastModifiedBy>
  <cp:revision>342</cp:revision>
  <dcterms:created xsi:type="dcterms:W3CDTF">2013-07-16T16:53:59Z</dcterms:created>
  <dcterms:modified xsi:type="dcterms:W3CDTF">2015-09-13T11:59:19Z</dcterms:modified>
</cp:coreProperties>
</file>