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6" r:id="rId2"/>
  </p:sldMasterIdLst>
  <p:notesMasterIdLst>
    <p:notesMasterId r:id="rId57"/>
  </p:notesMasterIdLst>
  <p:sldIdLst>
    <p:sldId id="268" r:id="rId3"/>
    <p:sldId id="913" r:id="rId4"/>
    <p:sldId id="674" r:id="rId5"/>
    <p:sldId id="1044" r:id="rId6"/>
    <p:sldId id="1045" r:id="rId7"/>
    <p:sldId id="1046" r:id="rId8"/>
    <p:sldId id="1047" r:id="rId9"/>
    <p:sldId id="1048" r:id="rId10"/>
    <p:sldId id="1049" r:id="rId11"/>
    <p:sldId id="1050" r:id="rId12"/>
    <p:sldId id="1051" r:id="rId13"/>
    <p:sldId id="967" r:id="rId14"/>
    <p:sldId id="969" r:id="rId15"/>
    <p:sldId id="1007" r:id="rId16"/>
    <p:sldId id="1014" r:id="rId17"/>
    <p:sldId id="1030" r:id="rId18"/>
    <p:sldId id="1017" r:id="rId19"/>
    <p:sldId id="1031" r:id="rId20"/>
    <p:sldId id="1029" r:id="rId21"/>
    <p:sldId id="1028" r:id="rId22"/>
    <p:sldId id="1016" r:id="rId23"/>
    <p:sldId id="982" r:id="rId24"/>
    <p:sldId id="1034" r:id="rId25"/>
    <p:sldId id="1035" r:id="rId26"/>
    <p:sldId id="1036" r:id="rId27"/>
    <p:sldId id="1037" r:id="rId28"/>
    <p:sldId id="1040" r:id="rId29"/>
    <p:sldId id="1039" r:id="rId30"/>
    <p:sldId id="1032" r:id="rId31"/>
    <p:sldId id="1020" r:id="rId32"/>
    <p:sldId id="970" r:id="rId33"/>
    <p:sldId id="971" r:id="rId34"/>
    <p:sldId id="998" r:id="rId35"/>
    <p:sldId id="973" r:id="rId36"/>
    <p:sldId id="999" r:id="rId37"/>
    <p:sldId id="974" r:id="rId38"/>
    <p:sldId id="1000" r:id="rId39"/>
    <p:sldId id="1024" r:id="rId40"/>
    <p:sldId id="1025" r:id="rId41"/>
    <p:sldId id="1041" r:id="rId42"/>
    <p:sldId id="1042" r:id="rId43"/>
    <p:sldId id="1021" r:id="rId44"/>
    <p:sldId id="1022" r:id="rId45"/>
    <p:sldId id="1023" r:id="rId46"/>
    <p:sldId id="975" r:id="rId47"/>
    <p:sldId id="1001" r:id="rId48"/>
    <p:sldId id="978" r:id="rId49"/>
    <p:sldId id="1005" r:id="rId50"/>
    <p:sldId id="979" r:id="rId51"/>
    <p:sldId id="1006" r:id="rId52"/>
    <p:sldId id="947" r:id="rId53"/>
    <p:sldId id="948" r:id="rId54"/>
    <p:sldId id="1043" r:id="rId55"/>
    <p:sldId id="888" r:id="rId56"/>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CB3C"/>
    <a:srgbClr val="00B001"/>
    <a:srgbClr val="00F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1" autoAdjust="0"/>
    <p:restoredTop sz="84642" autoAdjust="0"/>
  </p:normalViewPr>
  <p:slideViewPr>
    <p:cSldViewPr snapToGrid="0" snapToObjects="1">
      <p:cViewPr varScale="1">
        <p:scale>
          <a:sx n="75" d="100"/>
          <a:sy n="75" d="100"/>
        </p:scale>
        <p:origin x="-1512" y="-104"/>
      </p:cViewPr>
      <p:guideLst>
        <p:guide orient="horz" pos="405"/>
        <p:guide pos="320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C55B3-DF0C-9249-91F2-A3CA756580E9}" type="datetimeFigureOut">
              <a:rPr lang="en-US" smtClean="0"/>
              <a:t>15/09/13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9F25B-9156-7643-A8FA-A3E575B41274}" type="slidenum">
              <a:rPr lang="en-US" smtClean="0"/>
              <a:t>‹#›</a:t>
            </a:fld>
            <a:endParaRPr lang="en-US"/>
          </a:p>
        </p:txBody>
      </p:sp>
    </p:spTree>
    <p:extLst>
      <p:ext uri="{BB962C8B-B14F-4D97-AF65-F5344CB8AC3E}">
        <p14:creationId xmlns:p14="http://schemas.microsoft.com/office/powerpoint/2010/main" val="2814802890"/>
      </p:ext>
    </p:extLst>
  </p:cSld>
  <p:clrMap bg1="lt1" tx1="dk1" bg2="lt2" tx2="dk2" accent1="accent1" accent2="accent2" accent3="accent3" accent4="accent4" accent5="accent5" accent6="accent6" hlink="hlink" folHlink="folHlink"/>
  <p:notesStyle>
    <a:lvl1pPr marL="0" algn="l" defTabSz="457059" rtl="0" eaLnBrk="1" latinLnBrk="0" hangingPunct="1">
      <a:defRPr sz="1200" kern="1200">
        <a:solidFill>
          <a:schemeClr val="tx1"/>
        </a:solidFill>
        <a:latin typeface="+mn-lt"/>
        <a:ea typeface="+mn-ea"/>
        <a:cs typeface="+mn-cs"/>
      </a:defRPr>
    </a:lvl1pPr>
    <a:lvl2pPr marL="457059" algn="l" defTabSz="457059" rtl="0" eaLnBrk="1" latinLnBrk="0" hangingPunct="1">
      <a:defRPr sz="1200" kern="1200">
        <a:solidFill>
          <a:schemeClr val="tx1"/>
        </a:solidFill>
        <a:latin typeface="+mn-lt"/>
        <a:ea typeface="+mn-ea"/>
        <a:cs typeface="+mn-cs"/>
      </a:defRPr>
    </a:lvl2pPr>
    <a:lvl3pPr marL="914118" algn="l" defTabSz="457059" rtl="0" eaLnBrk="1" latinLnBrk="0" hangingPunct="1">
      <a:defRPr sz="1200" kern="1200">
        <a:solidFill>
          <a:schemeClr val="tx1"/>
        </a:solidFill>
        <a:latin typeface="+mn-lt"/>
        <a:ea typeface="+mn-ea"/>
        <a:cs typeface="+mn-cs"/>
      </a:defRPr>
    </a:lvl3pPr>
    <a:lvl4pPr marL="1371180" algn="l" defTabSz="457059" rtl="0" eaLnBrk="1" latinLnBrk="0" hangingPunct="1">
      <a:defRPr sz="1200" kern="1200">
        <a:solidFill>
          <a:schemeClr val="tx1"/>
        </a:solidFill>
        <a:latin typeface="+mn-lt"/>
        <a:ea typeface="+mn-ea"/>
        <a:cs typeface="+mn-cs"/>
      </a:defRPr>
    </a:lvl4pPr>
    <a:lvl5pPr marL="1828239" algn="l" defTabSz="457059" rtl="0" eaLnBrk="1" latinLnBrk="0" hangingPunct="1">
      <a:defRPr sz="1200" kern="1200">
        <a:solidFill>
          <a:schemeClr val="tx1"/>
        </a:solidFill>
        <a:latin typeface="+mn-lt"/>
        <a:ea typeface="+mn-ea"/>
        <a:cs typeface="+mn-cs"/>
      </a:defRPr>
    </a:lvl5pPr>
    <a:lvl6pPr marL="2285298" algn="l" defTabSz="457059" rtl="0" eaLnBrk="1" latinLnBrk="0" hangingPunct="1">
      <a:defRPr sz="1200" kern="1200">
        <a:solidFill>
          <a:schemeClr val="tx1"/>
        </a:solidFill>
        <a:latin typeface="+mn-lt"/>
        <a:ea typeface="+mn-ea"/>
        <a:cs typeface="+mn-cs"/>
      </a:defRPr>
    </a:lvl6pPr>
    <a:lvl7pPr marL="2742360" algn="l" defTabSz="457059" rtl="0" eaLnBrk="1" latinLnBrk="0" hangingPunct="1">
      <a:defRPr sz="1200" kern="1200">
        <a:solidFill>
          <a:schemeClr val="tx1"/>
        </a:solidFill>
        <a:latin typeface="+mn-lt"/>
        <a:ea typeface="+mn-ea"/>
        <a:cs typeface="+mn-cs"/>
      </a:defRPr>
    </a:lvl7pPr>
    <a:lvl8pPr marL="3199416" algn="l" defTabSz="457059" rtl="0" eaLnBrk="1" latinLnBrk="0" hangingPunct="1">
      <a:defRPr sz="1200" kern="1200">
        <a:solidFill>
          <a:schemeClr val="tx1"/>
        </a:solidFill>
        <a:latin typeface="+mn-lt"/>
        <a:ea typeface="+mn-ea"/>
        <a:cs typeface="+mn-cs"/>
      </a:defRPr>
    </a:lvl8pPr>
    <a:lvl9pPr marL="3656478"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Welcome to Victory Sunday! As usual we kick off with a video clip.</a:t>
            </a:r>
            <a:endParaRPr lang="en-ZA" sz="1200" kern="1200" dirty="0">
              <a:solidFill>
                <a:schemeClr val="tx1"/>
              </a:solidFill>
              <a:effectLst/>
              <a:latin typeface="+mn-lt"/>
              <a:ea typeface="+mn-ea"/>
              <a:cs typeface="+mn-cs"/>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baseline="0" dirty="0" smtClean="0">
                <a:latin typeface="Calibri" charset="0"/>
              </a:rPr>
              <a:t>(2) Get to Know Jesus and (3) Listen to Your Leaders</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solidFill>
                  <a:prstClr val="black"/>
                </a:solidFill>
                <a:latin typeface="Calibri" charset="0"/>
              </a:rPr>
              <a:pPr eaLnBrk="1" hangingPunct="1"/>
              <a:t>10</a:t>
            </a:fld>
            <a:endParaRPr lang="en-ZA">
              <a:solidFill>
                <a:prstClr val="black"/>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baseline="0" dirty="0" smtClean="0">
                <a:latin typeface="Calibri" charset="0"/>
              </a:rPr>
              <a:t>(4) Expose Error and (5) Live by a New Standard of Love</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solidFill>
                  <a:prstClr val="black"/>
                </a:solidFill>
                <a:latin typeface="Calibri" charset="0"/>
              </a:rPr>
              <a:pPr eaLnBrk="1" hangingPunct="1"/>
              <a:t>11</a:t>
            </a:fld>
            <a:endParaRPr lang="en-ZA">
              <a:solidFill>
                <a:prstClr val="black"/>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12</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This</a:t>
            </a:r>
            <a:r>
              <a:rPr lang="en-ZA" b="0" baseline="0" dirty="0" smtClean="0">
                <a:latin typeface="Calibri" charset="0"/>
              </a:rPr>
              <a:t> week we are </a:t>
            </a:r>
            <a:r>
              <a:rPr lang="en-ZA" b="0" dirty="0" smtClean="0">
                <a:latin typeface="Calibri" charset="0"/>
              </a:rPr>
              <a:t>going to look at the fourth of five big issues in our lives: Sexual Sins.</a:t>
            </a:r>
            <a:endParaRPr lang="en-US" b="0" dirty="0" smtClean="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We live in a sexual</a:t>
            </a:r>
            <a:r>
              <a:rPr lang="en-ZA" baseline="0" dirty="0" smtClean="0">
                <a:latin typeface="Calibri" charset="0"/>
              </a:rPr>
              <a:t> minefield! Here are some issues that are traps in the area of sexuality…</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13</a:t>
            </a:fld>
            <a:endParaRPr lang="en-ZA">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sz="1200" kern="1200" dirty="0" smtClean="0">
                <a:solidFill>
                  <a:schemeClr val="tx1"/>
                </a:solidFill>
                <a:effectLst/>
                <a:latin typeface="+mn-lt"/>
                <a:ea typeface="+mn-ea"/>
                <a:cs typeface="+mn-cs"/>
              </a:rPr>
              <a:t>* Peeping</a:t>
            </a:r>
            <a:r>
              <a:rPr lang="en-ZA" dirty="0" smtClean="0">
                <a:effectLst/>
              </a:rPr>
              <a:t> </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14</a:t>
            </a:fld>
            <a:endParaRPr lang="en-ZA">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 Flirting</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15</a:t>
            </a:fld>
            <a:endParaRPr lang="en-ZA">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 Pornography</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16</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 Masturbation</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17</a:t>
            </a:fld>
            <a:endParaRPr lang="en-ZA">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 Sexting</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18</a:t>
            </a:fld>
            <a:endParaRPr lang="en-ZA">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 Sharing Explicit Images</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19</a:t>
            </a:fld>
            <a:endParaRPr lang="en-ZA">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Video:</a:t>
            </a:r>
            <a:r>
              <a:rPr lang="en-ZA" baseline="0" dirty="0" smtClean="0">
                <a:latin typeface="Calibri" charset="0"/>
              </a:rPr>
              <a:t> Battlefield Capture the Flag. Get it on YouTube at: http://www.youtube.com/watch?v=wK5f7az5dIY</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 Homosexuality</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20</a:t>
            </a:fld>
            <a:endParaRPr lang="en-ZA">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 Sex before</a:t>
            </a:r>
            <a:r>
              <a:rPr lang="en-ZA" baseline="0" dirty="0" smtClean="0">
                <a:latin typeface="Calibri" charset="0"/>
              </a:rPr>
              <a:t> marriage</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21</a:t>
            </a:fld>
            <a:endParaRPr lang="en-ZA">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Why are we vulnerable to attack?</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22</a:t>
            </a:fld>
            <a:endParaRPr lang="en-ZA">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 The Need</a:t>
            </a:r>
            <a:r>
              <a:rPr lang="en-ZA" b="0" baseline="0" dirty="0" smtClean="0">
                <a:latin typeface="Calibri" charset="0"/>
              </a:rPr>
              <a:t> for Love</a:t>
            </a:r>
            <a:endParaRPr lang="en-ZA" b="0"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23</a:t>
            </a:fld>
            <a:endParaRPr lang="en-ZA">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 Passion and Affections</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24</a:t>
            </a:fld>
            <a:endParaRPr lang="en-ZA">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 Peer Pressure</a:t>
            </a:r>
            <a:endParaRPr lang="en-ZA" b="0"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25</a:t>
            </a:fld>
            <a:endParaRPr lang="en-ZA">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 Loneliness</a:t>
            </a:r>
            <a:endParaRPr lang="en-ZA" b="0"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26</a:t>
            </a:fld>
            <a:endParaRPr lang="en-ZA">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baseline="0" dirty="0" smtClean="0">
                <a:latin typeface="Calibri" charset="0"/>
              </a:rPr>
              <a:t>* Media Influences</a:t>
            </a:r>
            <a:endParaRPr lang="en-ZA" b="0"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27</a:t>
            </a:fld>
            <a:endParaRPr lang="en-ZA">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a:t>
            </a:r>
            <a:r>
              <a:rPr lang="en-ZA" b="0" baseline="0" dirty="0" smtClean="0">
                <a:latin typeface="Calibri" charset="0"/>
              </a:rPr>
              <a:t> </a:t>
            </a:r>
            <a:r>
              <a:rPr lang="en-ZA" b="0" dirty="0" smtClean="0">
                <a:latin typeface="Calibri" charset="0"/>
              </a:rPr>
              <a:t>Evil Desires</a:t>
            </a:r>
            <a:endParaRPr lang="en-ZA" b="0"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28</a:t>
            </a:fld>
            <a:endParaRPr lang="en-ZA">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But</a:t>
            </a:r>
            <a:r>
              <a:rPr lang="en-ZA" baseline="0" dirty="0" smtClean="0">
                <a:latin typeface="Calibri" charset="0"/>
              </a:rPr>
              <a:t> we don’t have to be slaves to lust!</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29</a:t>
            </a:fld>
            <a:endParaRPr lang="en-ZA">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Over five weeks we have the following targets to destroy: Generational Curses, Relational Issues, Spiritual Errors, Sexual Sins and Addictions.</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B4856F-07BB-3A45-80B7-1D7223654AAF}" type="slidenum">
              <a:rPr lang="en-ZA" sz="1200">
                <a:latin typeface="Calibri" charset="0"/>
              </a:rPr>
              <a:pPr eaLnBrk="1" hangingPunct="1"/>
              <a:t>3</a:t>
            </a:fld>
            <a:endParaRPr lang="en-ZA"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baseline="0" dirty="0" smtClean="0"/>
              <a:t>In the same way, count yourselves dead to sin but alive to God in Christ Jesus. For sin shall no longer be your master, because you are not under the law, but under grace. Through Christ Jesus the law of the Spirit who gives life has set you free from the law of sin and death. (Romans 6:11,14,8:2)</a:t>
            </a: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30</a:t>
            </a:fld>
            <a:endParaRPr lang="en-ZA">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By God’s grace we can live holy lives!</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5879BD2-7946-CD4D-BD3D-5589494E06FB}" type="slidenum">
              <a:rPr lang="en-ZA">
                <a:latin typeface="Calibri" charset="0"/>
              </a:rPr>
              <a:pPr eaLnBrk="1" hangingPunct="1"/>
              <a:t>31</a:t>
            </a:fld>
            <a:endParaRPr lang="en-ZA">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Here are 8 keys to victory in the area of your sexuality:</a:t>
            </a:r>
            <a:endParaRPr lang="en-ZA"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47F4721-0D7B-484D-B026-3D9F96F8142F}" type="slidenum">
              <a:rPr lang="en-ZA">
                <a:latin typeface="Calibri" charset="0"/>
              </a:rPr>
              <a:pPr eaLnBrk="1" hangingPunct="1"/>
              <a:t>32</a:t>
            </a:fld>
            <a:endParaRPr lang="en-ZA">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Firstly, you need to Make</a:t>
            </a:r>
            <a:r>
              <a:rPr lang="en-ZA" baseline="0" dirty="0" smtClean="0">
                <a:latin typeface="Calibri" charset="0"/>
              </a:rPr>
              <a:t> Boundaries. How do you do this?</a:t>
            </a:r>
            <a:endParaRPr lang="en-ZA"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749119-572D-8846-B105-F7E0146AE171}" type="slidenum">
              <a:rPr lang="en-ZA">
                <a:latin typeface="Calibri" charset="0"/>
              </a:rPr>
              <a:pPr eaLnBrk="1" hangingPunct="1"/>
              <a:t>33</a:t>
            </a:fld>
            <a:endParaRPr lang="en-ZA">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A. Avoid Immoral Situations</a:t>
            </a:r>
            <a:endParaRPr lang="en-ZA" b="0"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34</a:t>
            </a:fld>
            <a:endParaRPr lang="en-ZA">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dirty="0" smtClean="0">
                <a:latin typeface="Calibri" charset="0"/>
              </a:rPr>
              <a:t>You spent enough time in the past doing what unbelievers like to do. You were promiscuous, had sinful desires, got drunk</a:t>
            </a:r>
            <a:r>
              <a:rPr lang="en-ZA" i="1" baseline="0" dirty="0" smtClean="0">
                <a:latin typeface="Calibri" charset="0"/>
              </a:rPr>
              <a:t> and </a:t>
            </a:r>
            <a:r>
              <a:rPr lang="en-ZA" i="1" dirty="0" smtClean="0">
                <a:latin typeface="Calibri" charset="0"/>
              </a:rPr>
              <a:t>went to wild parties. </a:t>
            </a:r>
            <a:r>
              <a:rPr lang="en-ZA" dirty="0" smtClean="0">
                <a:latin typeface="Calibri" charset="0"/>
              </a:rPr>
              <a:t>(1 Peter 4:3-5)</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35</a:t>
            </a:fld>
            <a:endParaRPr lang="en-ZA">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B. Have Godly Relationships</a:t>
            </a:r>
            <a:endParaRPr lang="en-ZA" b="0" i="1" dirty="0" smtClean="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325641-F9E5-9C4C-8554-E73005A07A28}" type="slidenum">
              <a:rPr lang="en-ZA">
                <a:latin typeface="Calibri" charset="0"/>
              </a:rPr>
              <a:pPr eaLnBrk="1" hangingPunct="1"/>
              <a:t>36</a:t>
            </a:fld>
            <a:endParaRPr lang="en-ZA">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dirty="0" smtClean="0">
                <a:latin typeface="Calibri" charset="0"/>
              </a:rPr>
              <a:t>Treat younger men as brothers, older women as mothers, and younger women as sisters, with absolute purity</a:t>
            </a:r>
            <a:r>
              <a:rPr lang="en-ZA" i="0" dirty="0" smtClean="0">
                <a:latin typeface="Calibri" charset="0"/>
              </a:rPr>
              <a:t>. (1 Timothy 5:1-2)</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325641-F9E5-9C4C-8554-E73005A07A28}" type="slidenum">
              <a:rPr lang="en-ZA">
                <a:latin typeface="Calibri" charset="0"/>
              </a:rPr>
              <a:pPr eaLnBrk="1" hangingPunct="1"/>
              <a:t>37</a:t>
            </a:fld>
            <a:endParaRPr lang="en-ZA">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C. Make a Covenant With Your Eyes</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4682C92-0E55-CA46-AA9D-03B9DD6F1AA5}" type="slidenum">
              <a:rPr lang="en-ZA">
                <a:latin typeface="Calibri" charset="0"/>
              </a:rPr>
              <a:pPr eaLnBrk="1" hangingPunct="1"/>
              <a:t>38</a:t>
            </a:fld>
            <a:endParaRPr lang="en-ZA">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baseline="0" dirty="0" smtClean="0">
                <a:latin typeface="Calibri" charset="0"/>
              </a:rPr>
              <a:t>I made a covenant with my eyes not to look lustfully at a girl. </a:t>
            </a:r>
            <a:r>
              <a:rPr lang="en-ZA" baseline="0" dirty="0" smtClean="0">
                <a:latin typeface="Calibri" charset="0"/>
              </a:rPr>
              <a:t>(Job 31:1)</a:t>
            </a:r>
          </a:p>
          <a:p>
            <a:pPr eaLnBrk="1" hangingPunct="1">
              <a:spcBef>
                <a:spcPct val="0"/>
              </a:spcBef>
            </a:pPr>
            <a:endParaRPr lang="en-ZA" dirty="0" smtClean="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4682C92-0E55-CA46-AA9D-03B9DD6F1AA5}" type="slidenum">
              <a:rPr lang="en-ZA">
                <a:latin typeface="Calibri" charset="0"/>
              </a:rPr>
              <a:pPr eaLnBrk="1" hangingPunct="1"/>
              <a:t>39</a:t>
            </a:fld>
            <a:endParaRPr lang="en-ZA">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4</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Last week we looked</a:t>
            </a:r>
            <a:r>
              <a:rPr lang="en-ZA" b="0" baseline="0" dirty="0" smtClean="0">
                <a:latin typeface="Calibri" charset="0"/>
              </a:rPr>
              <a:t> at the </a:t>
            </a:r>
            <a:r>
              <a:rPr lang="en-ZA" b="0" dirty="0" smtClean="0">
                <a:latin typeface="Calibri" charset="0"/>
              </a:rPr>
              <a:t>fourth of five big issues in our lives: Spiritual Errors.</a:t>
            </a:r>
            <a:endParaRPr lang="en-US" b="0" dirty="0" smtClean="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D. Walk in Accountability</a:t>
            </a:r>
            <a:endParaRPr lang="en-ZA" b="0" baseline="0" dirty="0" smtClean="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D00F4F9-A529-9244-8B1F-A083F872F869}" type="slidenum">
              <a:rPr lang="en-ZA">
                <a:latin typeface="Calibri" charset="0"/>
              </a:rPr>
              <a:pPr eaLnBrk="1" hangingPunct="1"/>
              <a:t>40</a:t>
            </a:fld>
            <a:endParaRPr lang="en-ZA">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baseline="0" dirty="0" smtClean="0">
                <a:latin typeface="Calibri" charset="0"/>
              </a:rPr>
              <a:t>Confess your sins to each other and pray for each other so that you may be healed</a:t>
            </a:r>
            <a:r>
              <a:rPr lang="en-ZA" baseline="0" dirty="0" smtClean="0">
                <a:latin typeface="Calibri" charset="0"/>
              </a:rPr>
              <a:t>. (James 5:16)</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D00F4F9-A529-9244-8B1F-A083F872F869}" type="slidenum">
              <a:rPr lang="en-ZA">
                <a:latin typeface="Calibri" charset="0"/>
              </a:rPr>
              <a:pPr eaLnBrk="1" hangingPunct="1"/>
              <a:t>41</a:t>
            </a:fld>
            <a:endParaRPr lang="en-ZA">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Secondly you need to Renew</a:t>
            </a:r>
            <a:r>
              <a:rPr lang="en-ZA" baseline="0" dirty="0" smtClean="0">
                <a:latin typeface="Calibri" charset="0"/>
              </a:rPr>
              <a:t> Your Mind. So how do you actually do this?</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749119-572D-8846-B105-F7E0146AE171}" type="slidenum">
              <a:rPr lang="en-ZA">
                <a:latin typeface="Calibri" charset="0"/>
              </a:rPr>
              <a:pPr eaLnBrk="1" hangingPunct="1"/>
              <a:t>42</a:t>
            </a:fld>
            <a:endParaRPr lang="en-ZA">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A. Accept God’s Moral Standards</a:t>
            </a:r>
            <a:endParaRPr lang="en-ZA" b="0"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749119-572D-8846-B105-F7E0146AE171}" type="slidenum">
              <a:rPr lang="en-ZA">
                <a:latin typeface="Calibri" charset="0"/>
              </a:rPr>
              <a:pPr eaLnBrk="1" hangingPunct="1"/>
              <a:t>43</a:t>
            </a:fld>
            <a:endParaRPr lang="en-ZA">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dirty="0" smtClean="0">
                <a:latin typeface="Calibri" charset="0"/>
              </a:rPr>
              <a:t>But among you there must not be even a hint of sexual immorality, or of any kind of impurity, or of greed, because these are improper for Gods holy people.</a:t>
            </a:r>
            <a:r>
              <a:rPr lang="en-ZA" dirty="0" smtClean="0">
                <a:latin typeface="Calibri" charset="0"/>
              </a:rPr>
              <a:t> (Ephesians 5:3). </a:t>
            </a:r>
            <a:endParaRPr lang="en-ZA"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749119-572D-8846-B105-F7E0146AE171}" type="slidenum">
              <a:rPr lang="en-ZA">
                <a:latin typeface="Calibri" charset="0"/>
              </a:rPr>
              <a:pPr eaLnBrk="1" hangingPunct="1"/>
              <a:t>44</a:t>
            </a:fld>
            <a:endParaRPr lang="en-ZA">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B. Guard Your Heart.</a:t>
            </a:r>
            <a:r>
              <a:rPr lang="en-ZA" b="1" dirty="0" smtClean="0">
                <a:latin typeface="Calibri" charset="0"/>
              </a:rPr>
              <a:t> </a:t>
            </a:r>
            <a:r>
              <a:rPr lang="en-US" i="1" dirty="0" smtClean="0">
                <a:latin typeface="Calibri" charset="0"/>
              </a:rPr>
              <a:t>Guard your heart, for it is the wellspring of life. </a:t>
            </a:r>
            <a:r>
              <a:rPr lang="en-US" dirty="0" smtClean="0">
                <a:latin typeface="Calibri" charset="0"/>
              </a:rPr>
              <a:t>(Proverbs 4:23). </a:t>
            </a:r>
            <a:endParaRPr lang="en-ZA"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B420B9F-504D-D645-8981-6CAE19398591}" type="slidenum">
              <a:rPr lang="en-ZA">
                <a:latin typeface="Calibri" charset="0"/>
              </a:rPr>
              <a:pPr eaLnBrk="1" hangingPunct="1"/>
              <a:t>45</a:t>
            </a:fld>
            <a:endParaRPr lang="en-ZA">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i="1" dirty="0" smtClean="0">
                <a:latin typeface="Calibri" charset="0"/>
              </a:rPr>
              <a:t>For out of the heart come evil thoughts, murder, adultery, sexual immorality, theft, false testimony</a:t>
            </a:r>
            <a:r>
              <a:rPr lang="en-US" i="1" baseline="0" dirty="0" smtClean="0">
                <a:latin typeface="Calibri" charset="0"/>
              </a:rPr>
              <a:t> and </a:t>
            </a:r>
            <a:r>
              <a:rPr lang="en-US" i="1" dirty="0" smtClean="0">
                <a:latin typeface="Calibri" charset="0"/>
              </a:rPr>
              <a:t>slander.</a:t>
            </a:r>
            <a:r>
              <a:rPr lang="en-US" dirty="0" smtClean="0">
                <a:latin typeface="Calibri" charset="0"/>
              </a:rPr>
              <a:t> (Matthew 15:19)</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B420B9F-504D-D645-8981-6CAE19398591}" type="slidenum">
              <a:rPr lang="en-ZA">
                <a:latin typeface="Calibri" charset="0"/>
              </a:rPr>
              <a:pPr eaLnBrk="1" hangingPunct="1"/>
              <a:t>46</a:t>
            </a:fld>
            <a:endParaRPr lang="en-ZA">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C. Believe Victory is Possible</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1630A8C-1D47-8640-B824-C6735B8DD427}" type="slidenum">
              <a:rPr lang="en-ZA">
                <a:latin typeface="Calibri" charset="0"/>
              </a:rPr>
              <a:pPr eaLnBrk="1" hangingPunct="1"/>
              <a:t>47</a:t>
            </a:fld>
            <a:endParaRPr lang="en-ZA">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dirty="0" smtClean="0">
                <a:latin typeface="Calibri" charset="0"/>
              </a:rPr>
              <a:t>No temptation has seized you except what is common to man. And God is faithful; he will not let you be tempted beyond what you can bear. But when you are tempted, he will also provide a way out so that you can stand up under it. </a:t>
            </a:r>
            <a:r>
              <a:rPr lang="en-ZA" dirty="0" smtClean="0">
                <a:latin typeface="Calibri" charset="0"/>
              </a:rPr>
              <a:t>(1 Corinthians 10:13)</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1630A8C-1D47-8640-B824-C6735B8DD427}" type="slidenum">
              <a:rPr lang="en-ZA">
                <a:latin typeface="Calibri" charset="0"/>
              </a:rPr>
              <a:pPr eaLnBrk="1" hangingPunct="1"/>
              <a:t>48</a:t>
            </a:fld>
            <a:endParaRPr lang="en-ZA">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D. Fill Your Mind With God’s Word</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6EC945-D7F4-904E-9A95-37E1AFE5B459}" type="slidenum">
              <a:rPr lang="en-ZA">
                <a:latin typeface="Calibri" charset="0"/>
              </a:rPr>
              <a:pPr eaLnBrk="1" hangingPunct="1"/>
              <a:t>49</a:t>
            </a:fld>
            <a:endParaRPr lang="en-ZA">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5</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r>
              <a:rPr lang="en-ZA" dirty="0" smtClean="0">
                <a:latin typeface="Calibri" charset="0"/>
              </a:rPr>
              <a:t>We learnt that spiritual error happens</a:t>
            </a:r>
            <a:r>
              <a:rPr lang="en-ZA" baseline="0" dirty="0" smtClean="0">
                <a:latin typeface="Calibri" charset="0"/>
              </a:rPr>
              <a:t> when we </a:t>
            </a:r>
            <a:r>
              <a:rPr lang="en-ZA" dirty="0" smtClean="0">
                <a:latin typeface="Calibri" charset="0"/>
              </a:rPr>
              <a:t>Think, Believe and Do wrong.</a:t>
            </a:r>
            <a:endParaRPr lang="en-ZA" dirty="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baseline="0" dirty="0" smtClean="0">
                <a:latin typeface="Calibri" charset="0"/>
              </a:rPr>
              <a:t>How can a young person keep their way pure? By living according to your word. I have hidden your word in my heart that I might not sin against you. </a:t>
            </a:r>
            <a:r>
              <a:rPr lang="en-ZA" baseline="0" dirty="0" smtClean="0">
                <a:latin typeface="Calibri" charset="0"/>
              </a:rPr>
              <a:t>(Psalm 119:9,11)</a:t>
            </a:r>
          </a:p>
          <a:p>
            <a:pPr eaLnBrk="1" hangingPunct="1">
              <a:spcBef>
                <a:spcPct val="0"/>
              </a:spcBef>
            </a:pPr>
            <a:endParaRPr lang="en-ZA" dirty="0" smtClean="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6EC945-D7F4-904E-9A95-37E1AFE5B459}" type="slidenum">
              <a:rPr lang="en-ZA">
                <a:latin typeface="Calibri" charset="0"/>
              </a:rPr>
              <a:pPr eaLnBrk="1" hangingPunct="1"/>
              <a:t>50</a:t>
            </a:fld>
            <a:endParaRPr lang="en-ZA">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Spend a few minutes</a:t>
            </a:r>
            <a:r>
              <a:rPr lang="en-US" sz="1200" b="0" kern="1200" baseline="0" dirty="0" smtClean="0">
                <a:solidFill>
                  <a:schemeClr val="tx1"/>
                </a:solidFill>
                <a:effectLst/>
                <a:latin typeface="+mn-lt"/>
                <a:ea typeface="+mn-ea"/>
                <a:cs typeface="+mn-cs"/>
              </a:rPr>
              <a:t> completing the personal profile </a:t>
            </a:r>
            <a:r>
              <a:rPr lang="en-US" sz="1200" b="0" kern="1200" baseline="0" smtClean="0">
                <a:solidFill>
                  <a:schemeClr val="tx1"/>
                </a:solidFill>
                <a:effectLst/>
                <a:latin typeface="+mn-lt"/>
                <a:ea typeface="+mn-ea"/>
                <a:cs typeface="+mn-cs"/>
              </a:rPr>
              <a:t>on Sexual </a:t>
            </a:r>
            <a:r>
              <a:rPr lang="en-US" sz="1200" b="0" kern="1200" baseline="0" dirty="0" smtClean="0">
                <a:solidFill>
                  <a:schemeClr val="tx1"/>
                </a:solidFill>
                <a:effectLst/>
                <a:latin typeface="+mn-lt"/>
                <a:ea typeface="+mn-ea"/>
                <a:cs typeface="+mn-cs"/>
              </a:rPr>
              <a:t>Sins.</a:t>
            </a:r>
            <a:endParaRPr lang="en-US" sz="1200" b="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51</a:t>
            </a:fld>
            <a:endParaRPr lang="en-ZA">
              <a:solidFill>
                <a:prstClr val="black"/>
              </a:solidFill>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52</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a:t>
            </a:r>
            <a:r>
              <a:rPr lang="en-ZA" sz="1200" b="1" kern="1200" dirty="0" smtClean="0">
                <a:solidFill>
                  <a:schemeClr val="tx1"/>
                </a:solidFill>
                <a:effectLst/>
                <a:latin typeface="+mn-lt"/>
                <a:ea typeface="+mn-ea"/>
                <a:cs typeface="+mn-cs"/>
              </a:rPr>
              <a:t> The Process of Deliverance. </a:t>
            </a:r>
            <a:r>
              <a:rPr lang="en-ZA" sz="1200" kern="1200" dirty="0" smtClean="0">
                <a:solidFill>
                  <a:schemeClr val="tx1"/>
                </a:solidFill>
                <a:effectLst/>
                <a:latin typeface="+mn-lt"/>
                <a:ea typeface="+mn-ea"/>
                <a:cs typeface="+mn-cs"/>
              </a:rPr>
              <a:t>To experience freedom in the area of sexual sins we are going to pray through the process of deliverance: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(1)</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 first step to victory is to </a:t>
            </a:r>
            <a:r>
              <a:rPr lang="en-ZA" sz="1200" b="1" kern="1200" dirty="0" smtClean="0">
                <a:solidFill>
                  <a:schemeClr val="tx1"/>
                </a:solidFill>
                <a:effectLst/>
                <a:latin typeface="+mn-lt"/>
                <a:ea typeface="+mn-ea"/>
                <a:cs typeface="+mn-cs"/>
              </a:rPr>
              <a:t>Recognise</a:t>
            </a:r>
            <a:r>
              <a:rPr lang="en-ZA" sz="1200" kern="1200" dirty="0" smtClean="0">
                <a:solidFill>
                  <a:schemeClr val="tx1"/>
                </a:solidFill>
                <a:effectLst/>
                <a:latin typeface="+mn-lt"/>
                <a:ea typeface="+mn-ea"/>
                <a:cs typeface="+mn-cs"/>
              </a:rPr>
              <a:t> any issue that God has brought to your attention that you need to deal with. (2) The second step is </a:t>
            </a:r>
            <a:r>
              <a:rPr lang="en-ZA" sz="1200" b="1" kern="1200" dirty="0" smtClean="0">
                <a:solidFill>
                  <a:schemeClr val="tx1"/>
                </a:solidFill>
                <a:effectLst/>
                <a:latin typeface="+mn-lt"/>
                <a:ea typeface="+mn-ea"/>
                <a:cs typeface="+mn-cs"/>
              </a:rPr>
              <a:t>Repent</a:t>
            </a:r>
            <a:r>
              <a:rPr lang="en-ZA" sz="1200" kern="1200" dirty="0" smtClean="0">
                <a:solidFill>
                  <a:schemeClr val="tx1"/>
                </a:solidFill>
                <a:effectLst/>
                <a:latin typeface="+mn-lt"/>
                <a:ea typeface="+mn-ea"/>
                <a:cs typeface="+mn-cs"/>
              </a:rPr>
              <a:t> – where you commit to turn your back on the issue, choose to renew your mind and ask God to help you think differently about it. (3) The third step is to </a:t>
            </a:r>
            <a:r>
              <a:rPr lang="en-ZA" sz="1200" b="1" kern="1200" dirty="0" smtClean="0">
                <a:solidFill>
                  <a:schemeClr val="tx1"/>
                </a:solidFill>
                <a:effectLst/>
                <a:latin typeface="+mn-lt"/>
                <a:ea typeface="+mn-ea"/>
                <a:cs typeface="+mn-cs"/>
              </a:rPr>
              <a:t>Renounce</a:t>
            </a:r>
            <a:r>
              <a:rPr lang="en-ZA" sz="1200" kern="1200" dirty="0" smtClean="0">
                <a:solidFill>
                  <a:schemeClr val="tx1"/>
                </a:solidFill>
                <a:effectLst/>
                <a:latin typeface="+mn-lt"/>
                <a:ea typeface="+mn-ea"/>
                <a:cs typeface="+mn-cs"/>
              </a:rPr>
              <a:t> – which means to fall out of agreement with the issue and renounce its power over your life. If it is a curse you fall out of agreement with the curse and you renounce its power to operate in your life, you renounce its power to operate in your children’s life - when you have them one day - and the generations to come. If it is sin you have been involved in, you renounce the power of that sin. You close the door on the enemy - he does not have a hold on you anymore! The enemy no longer has authority to operate in your life in the area. (4) The fourth step is </a:t>
            </a:r>
            <a:r>
              <a:rPr lang="en-ZA" sz="1200" b="1" kern="1200" dirty="0" smtClean="0">
                <a:solidFill>
                  <a:schemeClr val="tx1"/>
                </a:solidFill>
                <a:effectLst/>
                <a:latin typeface="+mn-lt"/>
                <a:ea typeface="+mn-ea"/>
                <a:cs typeface="+mn-cs"/>
              </a:rPr>
              <a:t>Rebuke</a:t>
            </a:r>
            <a:r>
              <a:rPr lang="en-ZA" sz="1200" kern="1200" dirty="0" smtClean="0">
                <a:solidFill>
                  <a:schemeClr val="tx1"/>
                </a:solidFill>
                <a:effectLst/>
                <a:latin typeface="+mn-lt"/>
                <a:ea typeface="+mn-ea"/>
                <a:cs typeface="+mn-cs"/>
              </a:rPr>
              <a:t> – when we rebuke the evil one, any demonic spirit that is associated with the issue has to leave – there is no shouting - it just has to go because you have taken its authority away.  (5) The fifth step is </a:t>
            </a:r>
            <a:r>
              <a:rPr lang="en-ZA" sz="1200" b="1" kern="1200" dirty="0" smtClean="0">
                <a:solidFill>
                  <a:schemeClr val="tx1"/>
                </a:solidFill>
                <a:effectLst/>
                <a:latin typeface="+mn-lt"/>
                <a:ea typeface="+mn-ea"/>
                <a:cs typeface="+mn-cs"/>
              </a:rPr>
              <a:t>Receive</a:t>
            </a:r>
            <a:r>
              <a:rPr lang="en-ZA" sz="1200" kern="1200" dirty="0" smtClean="0">
                <a:solidFill>
                  <a:schemeClr val="tx1"/>
                </a:solidFill>
                <a:effectLst/>
                <a:latin typeface="+mn-lt"/>
                <a:ea typeface="+mn-ea"/>
                <a:cs typeface="+mn-cs"/>
              </a:rPr>
              <a:t> – where you now ask God to replace what has been taken away with his blessing and grace. Where there was unforgiveness and bitterness you pray to receive God’s grace to forgive; where there was a curse you receive the Lord’s blessing to replace the curse – we speak and announce the blessings of God in areas of poverty for example.</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As a sign that you have been set free from sexual sins you need to crumple up your personal profile and come and place them in the helmet on the stage and we will destroy them for you!</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53</a:t>
            </a:fld>
            <a:endParaRPr lang="en-ZA">
              <a:solidFill>
                <a:prstClr val="black"/>
              </a:solidFill>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A984C1-55F2-0C4A-B700-A7240F5A9985}" type="slidenum">
              <a:rPr lang="en-US" sz="1200">
                <a:latin typeface="Calibri" charset="0"/>
              </a:rPr>
              <a:pPr eaLnBrk="1" hangingPunct="1"/>
              <a:t>54</a:t>
            </a:fld>
            <a:endParaRPr lang="en-US" sz="1200">
              <a:latin typeface="Calibri" charset="0"/>
            </a:endParaRPr>
          </a:p>
        </p:txBody>
      </p:sp>
      <p:sp>
        <p:nvSpPr>
          <p:cNvPr id="5734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dirty="0" smtClean="0">
                <a:latin typeface="Calibri" charset="0"/>
              </a:rPr>
              <a:t>Next</a:t>
            </a:r>
            <a:r>
              <a:rPr lang="en-US" baseline="0" dirty="0" smtClean="0">
                <a:latin typeface="Calibri" charset="0"/>
              </a:rPr>
              <a:t> week we will be looking at the fifth big issues in our lives: Addictions.</a:t>
            </a:r>
            <a:endParaRPr lang="en-US"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Here are some of the Spiritual Errors we looked at: </a:t>
            </a:r>
          </a:p>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Secular Philosophies and</a:t>
            </a:r>
            <a:r>
              <a:rPr lang="en-ZA" b="0" baseline="0" dirty="0" smtClean="0">
                <a:latin typeface="Calibri" charset="0"/>
              </a:rPr>
              <a:t> False Religions</a:t>
            </a:r>
            <a:endParaRPr lang="en-ZA" b="0" dirty="0">
              <a:latin typeface="Calibri" charset="0"/>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Geneva" charset="0"/>
                <a:cs typeface="Geneva" charset="0"/>
              </a:defRPr>
            </a:lvl1pPr>
            <a:lvl2pPr marL="742950" indent="-285750" eaLnBrk="0" hangingPunct="0">
              <a:defRPr sz="2400">
                <a:solidFill>
                  <a:schemeClr val="tx1"/>
                </a:solidFill>
                <a:latin typeface="Calibri" charset="0"/>
                <a:ea typeface="Geneva" charset="0"/>
              </a:defRPr>
            </a:lvl2pPr>
            <a:lvl3pPr marL="1143000" indent="-228600" eaLnBrk="0" hangingPunct="0">
              <a:defRPr sz="2400">
                <a:solidFill>
                  <a:schemeClr val="tx1"/>
                </a:solidFill>
                <a:latin typeface="Calibri" charset="0"/>
                <a:ea typeface="Geneva" charset="0"/>
              </a:defRPr>
            </a:lvl3pPr>
            <a:lvl4pPr marL="1600200" indent="-228600" eaLnBrk="0" hangingPunct="0">
              <a:defRPr sz="2400">
                <a:solidFill>
                  <a:schemeClr val="tx1"/>
                </a:solidFill>
                <a:latin typeface="Calibri" charset="0"/>
                <a:ea typeface="Geneva" charset="0"/>
              </a:defRPr>
            </a:lvl4pPr>
            <a:lvl5pPr marL="2057400" indent="-228600" eaLnBrk="0" hangingPunct="0">
              <a:defRPr sz="2400">
                <a:solidFill>
                  <a:schemeClr val="tx1"/>
                </a:solidFill>
                <a:latin typeface="Calibri" charset="0"/>
                <a:ea typeface="Geneva" charset="0"/>
              </a:defRPr>
            </a:lvl5pPr>
            <a:lvl6pPr marL="2514600" indent="-228600" defTabSz="455613" eaLnBrk="0" fontAlgn="base" hangingPunct="0">
              <a:spcBef>
                <a:spcPct val="0"/>
              </a:spcBef>
              <a:spcAft>
                <a:spcPct val="0"/>
              </a:spcAft>
              <a:defRPr sz="2400">
                <a:solidFill>
                  <a:schemeClr val="tx1"/>
                </a:solidFill>
                <a:latin typeface="Calibri" charset="0"/>
                <a:ea typeface="Geneva" charset="0"/>
              </a:defRPr>
            </a:lvl6pPr>
            <a:lvl7pPr marL="2971800" indent="-228600" defTabSz="455613" eaLnBrk="0" fontAlgn="base" hangingPunct="0">
              <a:spcBef>
                <a:spcPct val="0"/>
              </a:spcBef>
              <a:spcAft>
                <a:spcPct val="0"/>
              </a:spcAft>
              <a:defRPr sz="2400">
                <a:solidFill>
                  <a:schemeClr val="tx1"/>
                </a:solidFill>
                <a:latin typeface="Calibri" charset="0"/>
                <a:ea typeface="Geneva" charset="0"/>
              </a:defRPr>
            </a:lvl7pPr>
            <a:lvl8pPr marL="3429000" indent="-228600" defTabSz="455613" eaLnBrk="0" fontAlgn="base" hangingPunct="0">
              <a:spcBef>
                <a:spcPct val="0"/>
              </a:spcBef>
              <a:spcAft>
                <a:spcPct val="0"/>
              </a:spcAft>
              <a:defRPr sz="2400">
                <a:solidFill>
                  <a:schemeClr val="tx1"/>
                </a:solidFill>
                <a:latin typeface="Calibri" charset="0"/>
                <a:ea typeface="Geneva" charset="0"/>
              </a:defRPr>
            </a:lvl8pPr>
            <a:lvl9pPr marL="3886200" indent="-228600" defTabSz="455613" eaLnBrk="0" fontAlgn="base" hangingPunct="0">
              <a:spcBef>
                <a:spcPct val="0"/>
              </a:spcBef>
              <a:spcAft>
                <a:spcPct val="0"/>
              </a:spcAft>
              <a:defRPr sz="2400">
                <a:solidFill>
                  <a:schemeClr val="tx1"/>
                </a:solidFill>
                <a:latin typeface="Calibri" charset="0"/>
                <a:ea typeface="Geneva" charset="0"/>
              </a:defRPr>
            </a:lvl9pPr>
          </a:lstStyle>
          <a:p>
            <a:pPr defTabSz="455613" eaLnBrk="1" fontAlgn="base" hangingPunct="1">
              <a:spcBef>
                <a:spcPct val="0"/>
              </a:spcBef>
              <a:spcAft>
                <a:spcPct val="0"/>
              </a:spcAft>
            </a:pPr>
            <a:fld id="{98C52E69-5D08-F549-A977-8EA2A077D135}" type="slidenum">
              <a:rPr lang="en-ZA" sz="1200">
                <a:cs typeface="Arial" charset="0"/>
              </a:rPr>
              <a:pPr defTabSz="455613" eaLnBrk="1" fontAlgn="base" hangingPunct="1">
                <a:spcBef>
                  <a:spcPct val="0"/>
                </a:spcBef>
                <a:spcAft>
                  <a:spcPct val="0"/>
                </a:spcAft>
              </a:pPr>
              <a:t>6</a:t>
            </a:fld>
            <a:endParaRPr lang="en-ZA" sz="120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Cults and the Occult</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solidFill>
                  <a:prstClr val="black"/>
                </a:solidFill>
                <a:latin typeface="Calibri" charset="0"/>
              </a:rPr>
              <a:pPr eaLnBrk="1" hangingPunct="1"/>
              <a:t>7</a:t>
            </a:fld>
            <a:endParaRPr lang="en-ZA">
              <a:solidFill>
                <a:prstClr val="black"/>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Idol Worship and Unbiblical Covenants</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solidFill>
                  <a:prstClr val="black"/>
                </a:solidFill>
                <a:latin typeface="Calibri" charset="0"/>
              </a:rPr>
              <a:pPr eaLnBrk="1" hangingPunct="1"/>
              <a:t>8</a:t>
            </a:fld>
            <a:endParaRPr lang="en-ZA">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baseline="0" dirty="0" smtClean="0">
                <a:latin typeface="Calibri" charset="0"/>
              </a:rPr>
              <a:t>We learnt that there are ways to prevent spiritual error: </a:t>
            </a:r>
          </a:p>
          <a:p>
            <a:pPr marL="0" marR="0" indent="0" algn="l" defTabSz="457059" rtl="0" eaLnBrk="1" fontAlgn="auto" latinLnBrk="0" hangingPunct="1">
              <a:lnSpc>
                <a:spcPct val="100000"/>
              </a:lnSpc>
              <a:spcBef>
                <a:spcPct val="0"/>
              </a:spcBef>
              <a:spcAft>
                <a:spcPts val="0"/>
              </a:spcAft>
              <a:buClrTx/>
              <a:buSzTx/>
              <a:buFontTx/>
              <a:buNone/>
              <a:tabLst/>
              <a:defRPr/>
            </a:pPr>
            <a:r>
              <a:rPr lang="en-ZA" b="0" baseline="0" dirty="0" smtClean="0">
                <a:latin typeface="Calibri" charset="0"/>
              </a:rPr>
              <a:t>(1) Read Your Bible</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solidFill>
                  <a:prstClr val="black"/>
                </a:solidFill>
                <a:latin typeface="Calibri" charset="0"/>
              </a:rPr>
              <a:pPr eaLnBrk="1" hangingPunct="1"/>
              <a:t>9</a:t>
            </a:fld>
            <a:endParaRPr lang="en-ZA">
              <a:solidFill>
                <a:prstClr val="black"/>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897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3666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7445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fld id="{195C1481-B0DF-3E40-9DBB-47174FE550F0}" type="datetimeFigureOut">
              <a:rPr lang="en-US"/>
              <a:pPr/>
              <a:t>15/09/13</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5EF27F4-BC75-8340-B90C-2980CA445666}" type="slidenum">
              <a:rPr lang="en-ZA"/>
              <a:pPr/>
              <a:t>‹#›</a:t>
            </a:fld>
            <a:endParaRPr lang="en-ZA"/>
          </a:p>
        </p:txBody>
      </p:sp>
    </p:spTree>
    <p:extLst>
      <p:ext uri="{BB962C8B-B14F-4D97-AF65-F5344CB8AC3E}">
        <p14:creationId xmlns:p14="http://schemas.microsoft.com/office/powerpoint/2010/main" val="352212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ADBB226F-1B97-1140-9E77-C26404B003E6}" type="datetimeFigureOut">
              <a:rPr lang="en-US"/>
              <a:pPr/>
              <a:t>15/09/13</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CECB118-9867-984F-A5DF-8904898A5D6A}" type="slidenum">
              <a:rPr lang="en-ZA"/>
              <a:pPr/>
              <a:t>‹#›</a:t>
            </a:fld>
            <a:endParaRPr lang="en-ZA"/>
          </a:p>
        </p:txBody>
      </p:sp>
    </p:spTree>
    <p:extLst>
      <p:ext uri="{BB962C8B-B14F-4D97-AF65-F5344CB8AC3E}">
        <p14:creationId xmlns:p14="http://schemas.microsoft.com/office/powerpoint/2010/main" val="3552998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96A0E97-79E7-DE4C-B395-EECCA930F503}" type="datetimeFigureOut">
              <a:rPr lang="en-US"/>
              <a:pPr/>
              <a:t>15/09/13</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CE8C518-98AE-A144-A3BE-7AB1548C9722}" type="slidenum">
              <a:rPr lang="en-ZA"/>
              <a:pPr/>
              <a:t>‹#›</a:t>
            </a:fld>
            <a:endParaRPr lang="en-ZA"/>
          </a:p>
        </p:txBody>
      </p:sp>
    </p:spTree>
    <p:extLst>
      <p:ext uri="{BB962C8B-B14F-4D97-AF65-F5344CB8AC3E}">
        <p14:creationId xmlns:p14="http://schemas.microsoft.com/office/powerpoint/2010/main" val="1782875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fld id="{0FABBBE7-6558-0F4B-8851-3E6444F3B6CE}" type="datetimeFigureOut">
              <a:rPr lang="en-US"/>
              <a:pPr/>
              <a:t>15/09/13</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36E68FDD-B795-CF44-8368-F029B6B800C8}" type="slidenum">
              <a:rPr lang="en-ZA"/>
              <a:pPr/>
              <a:t>‹#›</a:t>
            </a:fld>
            <a:endParaRPr lang="en-ZA"/>
          </a:p>
        </p:txBody>
      </p:sp>
    </p:spTree>
    <p:extLst>
      <p:ext uri="{BB962C8B-B14F-4D97-AF65-F5344CB8AC3E}">
        <p14:creationId xmlns:p14="http://schemas.microsoft.com/office/powerpoint/2010/main" val="266503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fld id="{6E606681-87B6-9F47-A62B-9CF8CCC1F972}" type="datetimeFigureOut">
              <a:rPr lang="en-US"/>
              <a:pPr/>
              <a:t>15/09/13</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2F4FFF58-AF2F-9146-BD46-8AA3271192DB}" type="slidenum">
              <a:rPr lang="en-ZA"/>
              <a:pPr/>
              <a:t>‹#›</a:t>
            </a:fld>
            <a:endParaRPr lang="en-ZA"/>
          </a:p>
        </p:txBody>
      </p:sp>
    </p:spTree>
    <p:extLst>
      <p:ext uri="{BB962C8B-B14F-4D97-AF65-F5344CB8AC3E}">
        <p14:creationId xmlns:p14="http://schemas.microsoft.com/office/powerpoint/2010/main" val="2309925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fld id="{A7AC50B9-5E53-6147-8BAD-30A54659240E}" type="datetimeFigureOut">
              <a:rPr lang="en-US"/>
              <a:pPr/>
              <a:t>15/09/13</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D7A40664-4CAB-6544-A9D8-560315F8A48F}" type="slidenum">
              <a:rPr lang="en-ZA"/>
              <a:pPr/>
              <a:t>‹#›</a:t>
            </a:fld>
            <a:endParaRPr lang="en-ZA"/>
          </a:p>
        </p:txBody>
      </p:sp>
    </p:spTree>
    <p:extLst>
      <p:ext uri="{BB962C8B-B14F-4D97-AF65-F5344CB8AC3E}">
        <p14:creationId xmlns:p14="http://schemas.microsoft.com/office/powerpoint/2010/main" val="2288871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239CB7-D321-A740-83EC-C30D9444A2EA}" type="datetimeFigureOut">
              <a:rPr lang="en-US"/>
              <a:pPr/>
              <a:t>15/09/13</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D5D411EE-9BC6-FE46-A02C-55E744A288D4}" type="slidenum">
              <a:rPr lang="en-ZA"/>
              <a:pPr/>
              <a:t>‹#›</a:t>
            </a:fld>
            <a:endParaRPr lang="en-ZA"/>
          </a:p>
        </p:txBody>
      </p:sp>
    </p:spTree>
    <p:extLst>
      <p:ext uri="{BB962C8B-B14F-4D97-AF65-F5344CB8AC3E}">
        <p14:creationId xmlns:p14="http://schemas.microsoft.com/office/powerpoint/2010/main" val="144738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3ADDEA-E1E4-FA4A-9C10-6AD686AC7F92}" type="datetimeFigureOut">
              <a:rPr lang="en-US"/>
              <a:pPr/>
              <a:t>15/09/13</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CDCBF388-8C59-B846-A651-735AAF48B84B}" type="slidenum">
              <a:rPr lang="en-ZA"/>
              <a:pPr/>
              <a:t>‹#›</a:t>
            </a:fld>
            <a:endParaRPr lang="en-ZA"/>
          </a:p>
        </p:txBody>
      </p:sp>
    </p:spTree>
    <p:extLst>
      <p:ext uri="{BB962C8B-B14F-4D97-AF65-F5344CB8AC3E}">
        <p14:creationId xmlns:p14="http://schemas.microsoft.com/office/powerpoint/2010/main" val="424157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944069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11C1959-6D1C-E54E-84C0-B404F1405D63}" type="datetimeFigureOut">
              <a:rPr lang="en-US"/>
              <a:pPr/>
              <a:t>15/09/13</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71FA544-FD6A-BD45-A3DD-4C05D78BDA40}" type="slidenum">
              <a:rPr lang="en-ZA"/>
              <a:pPr/>
              <a:t>‹#›</a:t>
            </a:fld>
            <a:endParaRPr lang="en-ZA"/>
          </a:p>
        </p:txBody>
      </p:sp>
    </p:spTree>
    <p:extLst>
      <p:ext uri="{BB962C8B-B14F-4D97-AF65-F5344CB8AC3E}">
        <p14:creationId xmlns:p14="http://schemas.microsoft.com/office/powerpoint/2010/main" val="61565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B9B688EF-52A8-A446-9B8C-DA5A6D727CFD}" type="datetimeFigureOut">
              <a:rPr lang="en-US"/>
              <a:pPr/>
              <a:t>15/09/13</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D425254-D7A5-3A49-B2C9-94262FC600EB}" type="slidenum">
              <a:rPr lang="en-ZA"/>
              <a:pPr/>
              <a:t>‹#›</a:t>
            </a:fld>
            <a:endParaRPr lang="en-ZA"/>
          </a:p>
        </p:txBody>
      </p:sp>
    </p:spTree>
    <p:extLst>
      <p:ext uri="{BB962C8B-B14F-4D97-AF65-F5344CB8AC3E}">
        <p14:creationId xmlns:p14="http://schemas.microsoft.com/office/powerpoint/2010/main" val="2229159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EBB02534-F780-DC4F-8FE0-42AE16FE6EC9}" type="datetimeFigureOut">
              <a:rPr lang="en-US"/>
              <a:pPr/>
              <a:t>15/09/13</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84ACC2D-4916-4847-B658-367214D3DAD0}" type="slidenum">
              <a:rPr lang="en-ZA"/>
              <a:pPr/>
              <a:t>‹#›</a:t>
            </a:fld>
            <a:endParaRPr lang="en-ZA"/>
          </a:p>
        </p:txBody>
      </p:sp>
    </p:spTree>
    <p:extLst>
      <p:ext uri="{BB962C8B-B14F-4D97-AF65-F5344CB8AC3E}">
        <p14:creationId xmlns:p14="http://schemas.microsoft.com/office/powerpoint/2010/main" val="401278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t>15/09/13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458715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t>15/09/13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103181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t>15/09/13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98824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t>15/09/13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84180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t>15/09/13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40290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8939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5801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defRPr>
            </a:lvl1pPr>
          </a:lstStyle>
          <a:p>
            <a:fld id="{CFE483F3-1960-DB4E-B93A-983973F41CD9}" type="datetimeFigureOut">
              <a:rPr lang="en-US" smtClean="0"/>
              <a:t>15/09/13</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fld id="{2E1AFF90-09CB-214E-89E3-06D307DB4E23}" type="slidenum">
              <a:rPr lang="en-US" smtClean="0"/>
              <a:t>‹#›</a:t>
            </a:fld>
            <a:endParaRPr lang="en-US"/>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Z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1F20AD4A-0585-614A-8B49-B14BD8594CD5}" type="datetimeFigureOut">
              <a:rPr lang="en-US" smtClean="0">
                <a:ea typeface="Geneva" charset="0"/>
                <a:cs typeface="Arial" charset="0"/>
              </a:rPr>
              <a:pPr defTabSz="914400" fontAlgn="base">
                <a:spcBef>
                  <a:spcPct val="0"/>
                </a:spcBef>
                <a:spcAft>
                  <a:spcPct val="0"/>
                </a:spcAft>
              </a:pPr>
              <a:t>15/09/13</a:t>
            </a:fld>
            <a:endParaRPr lang="en-ZA" smtClean="0">
              <a:ea typeface="Geneva"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Z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98037B07-CEEE-2F48-AFF0-36930922687A}" type="slidenum">
              <a:rPr lang="en-ZA" smtClean="0">
                <a:ea typeface="Geneva" charset="0"/>
                <a:cs typeface="Arial" charset="0"/>
              </a:rPr>
              <a:pPr defTabSz="914400" fontAlgn="base">
                <a:spcBef>
                  <a:spcPct val="0"/>
                </a:spcBef>
                <a:spcAft>
                  <a:spcPct val="0"/>
                </a:spcAft>
              </a:pPr>
              <a:t>‹#›</a:t>
            </a:fld>
            <a:endParaRPr lang="en-ZA" smtClean="0">
              <a:ea typeface="Geneva" charset="0"/>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Geneva" charset="0"/>
          <a:cs typeface="+mj-cs"/>
        </a:defRPr>
      </a:lvl1pPr>
      <a:lvl2pPr algn="ctr" rtl="0" eaLnBrk="0" fontAlgn="base" hangingPunct="0">
        <a:spcBef>
          <a:spcPct val="0"/>
        </a:spcBef>
        <a:spcAft>
          <a:spcPct val="0"/>
        </a:spcAft>
        <a:defRPr sz="4400">
          <a:solidFill>
            <a:schemeClr val="tx1"/>
          </a:solidFill>
          <a:latin typeface="Calibri" pitchFamily="34" charset="0"/>
          <a:ea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Geneva"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all_to_Victory_2015_8_Gir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2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01806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41209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087102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2766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87180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9375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77471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81241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86834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1166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20328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06310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29234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17894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54824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56049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97200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126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0558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12519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03141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84581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44759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771733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69287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89125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23460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317739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93678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486587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33021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38182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502126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113535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226685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654194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879721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962598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5589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244790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944450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70531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58584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39574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46988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6731</TotalTime>
  <Words>1198</Words>
  <Application>Microsoft Macintosh PowerPoint</Application>
  <PresentationFormat>On-screen Show (4:3)</PresentationFormat>
  <Paragraphs>110</Paragraphs>
  <Slides>54</Slides>
  <Notes>54</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Mark Tittley</dc:creator>
  <cp:lastModifiedBy>Mark Tittley</cp:lastModifiedBy>
  <cp:revision>351</cp:revision>
  <dcterms:created xsi:type="dcterms:W3CDTF">2013-07-16T16:53:59Z</dcterms:created>
  <dcterms:modified xsi:type="dcterms:W3CDTF">2015-09-13T11:19:09Z</dcterms:modified>
</cp:coreProperties>
</file>