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6" r:id="rId2"/>
    <p:sldMasterId id="2147483768" r:id="rId3"/>
  </p:sldMasterIdLst>
  <p:notesMasterIdLst>
    <p:notesMasterId r:id="rId42"/>
  </p:notesMasterIdLst>
  <p:sldIdLst>
    <p:sldId id="268" r:id="rId4"/>
    <p:sldId id="913" r:id="rId5"/>
    <p:sldId id="674" r:id="rId6"/>
    <p:sldId id="801" r:id="rId7"/>
    <p:sldId id="978" r:id="rId8"/>
    <p:sldId id="992" r:id="rId9"/>
    <p:sldId id="944" r:id="rId10"/>
    <p:sldId id="1002" r:id="rId11"/>
    <p:sldId id="918" r:id="rId12"/>
    <p:sldId id="962" r:id="rId13"/>
    <p:sldId id="963" r:id="rId14"/>
    <p:sldId id="993" r:id="rId15"/>
    <p:sldId id="994" r:id="rId16"/>
    <p:sldId id="995" r:id="rId17"/>
    <p:sldId id="964" r:id="rId18"/>
    <p:sldId id="967" r:id="rId19"/>
    <p:sldId id="969" r:id="rId20"/>
    <p:sldId id="996" r:id="rId21"/>
    <p:sldId id="997" r:id="rId22"/>
    <p:sldId id="961" r:id="rId23"/>
    <p:sldId id="991" r:id="rId24"/>
    <p:sldId id="998" r:id="rId25"/>
    <p:sldId id="999" r:id="rId26"/>
    <p:sldId id="1000" r:id="rId27"/>
    <p:sldId id="1001" r:id="rId28"/>
    <p:sldId id="966" r:id="rId29"/>
    <p:sldId id="892" r:id="rId30"/>
    <p:sldId id="926" r:id="rId31"/>
    <p:sldId id="920" r:id="rId32"/>
    <p:sldId id="952" r:id="rId33"/>
    <p:sldId id="935" r:id="rId34"/>
    <p:sldId id="936" r:id="rId35"/>
    <p:sldId id="937" r:id="rId36"/>
    <p:sldId id="971" r:id="rId37"/>
    <p:sldId id="972" r:id="rId38"/>
    <p:sldId id="973" r:id="rId39"/>
    <p:sldId id="907" r:id="rId40"/>
    <p:sldId id="990" r:id="rId41"/>
  </p:sldIdLst>
  <p:sldSz cx="9144000" cy="6858000" type="screen4x3"/>
  <p:notesSz cx="6858000" cy="9144000"/>
  <p:defaultText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CB3C"/>
    <a:srgbClr val="00B001"/>
    <a:srgbClr val="00FF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27" autoAdjust="0"/>
    <p:restoredTop sz="84642" autoAdjust="0"/>
  </p:normalViewPr>
  <p:slideViewPr>
    <p:cSldViewPr snapToGrid="0" snapToObjects="1">
      <p:cViewPr varScale="1">
        <p:scale>
          <a:sx n="76" d="100"/>
          <a:sy n="76" d="100"/>
        </p:scale>
        <p:origin x="-1960" y="-104"/>
      </p:cViewPr>
      <p:guideLst>
        <p:guide orient="horz" pos="442"/>
        <p:guide pos="15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C55B3-DF0C-9249-91F2-A3CA756580E9}" type="datetimeFigureOut">
              <a:rPr lang="en-US" smtClean="0"/>
              <a:t>15/09/20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9F25B-9156-7643-A8FA-A3E575B41274}" type="slidenum">
              <a:rPr lang="en-US" smtClean="0"/>
              <a:t>‹#›</a:t>
            </a:fld>
            <a:endParaRPr lang="en-US"/>
          </a:p>
        </p:txBody>
      </p:sp>
    </p:spTree>
    <p:extLst>
      <p:ext uri="{BB962C8B-B14F-4D97-AF65-F5344CB8AC3E}">
        <p14:creationId xmlns:p14="http://schemas.microsoft.com/office/powerpoint/2010/main" val="2814802890"/>
      </p:ext>
    </p:extLst>
  </p:cSld>
  <p:clrMap bg1="lt1" tx1="dk1" bg2="lt2" tx2="dk2" accent1="accent1" accent2="accent2" accent3="accent3" accent4="accent4" accent5="accent5" accent6="accent6" hlink="hlink" folHlink="folHlink"/>
  <p:notesStyle>
    <a:lvl1pPr marL="0" algn="l" defTabSz="457059" rtl="0" eaLnBrk="1" latinLnBrk="0" hangingPunct="1">
      <a:defRPr sz="1200" kern="1200">
        <a:solidFill>
          <a:schemeClr val="tx1"/>
        </a:solidFill>
        <a:latin typeface="+mn-lt"/>
        <a:ea typeface="+mn-ea"/>
        <a:cs typeface="+mn-cs"/>
      </a:defRPr>
    </a:lvl1pPr>
    <a:lvl2pPr marL="457059" algn="l" defTabSz="457059" rtl="0" eaLnBrk="1" latinLnBrk="0" hangingPunct="1">
      <a:defRPr sz="1200" kern="1200">
        <a:solidFill>
          <a:schemeClr val="tx1"/>
        </a:solidFill>
        <a:latin typeface="+mn-lt"/>
        <a:ea typeface="+mn-ea"/>
        <a:cs typeface="+mn-cs"/>
      </a:defRPr>
    </a:lvl2pPr>
    <a:lvl3pPr marL="914118" algn="l" defTabSz="457059" rtl="0" eaLnBrk="1" latinLnBrk="0" hangingPunct="1">
      <a:defRPr sz="1200" kern="1200">
        <a:solidFill>
          <a:schemeClr val="tx1"/>
        </a:solidFill>
        <a:latin typeface="+mn-lt"/>
        <a:ea typeface="+mn-ea"/>
        <a:cs typeface="+mn-cs"/>
      </a:defRPr>
    </a:lvl3pPr>
    <a:lvl4pPr marL="1371180" algn="l" defTabSz="457059" rtl="0" eaLnBrk="1" latinLnBrk="0" hangingPunct="1">
      <a:defRPr sz="1200" kern="1200">
        <a:solidFill>
          <a:schemeClr val="tx1"/>
        </a:solidFill>
        <a:latin typeface="+mn-lt"/>
        <a:ea typeface="+mn-ea"/>
        <a:cs typeface="+mn-cs"/>
      </a:defRPr>
    </a:lvl4pPr>
    <a:lvl5pPr marL="1828239" algn="l" defTabSz="457059" rtl="0" eaLnBrk="1" latinLnBrk="0" hangingPunct="1">
      <a:defRPr sz="1200" kern="1200">
        <a:solidFill>
          <a:schemeClr val="tx1"/>
        </a:solidFill>
        <a:latin typeface="+mn-lt"/>
        <a:ea typeface="+mn-ea"/>
        <a:cs typeface="+mn-cs"/>
      </a:defRPr>
    </a:lvl5pPr>
    <a:lvl6pPr marL="2285298" algn="l" defTabSz="457059" rtl="0" eaLnBrk="1" latinLnBrk="0" hangingPunct="1">
      <a:defRPr sz="1200" kern="1200">
        <a:solidFill>
          <a:schemeClr val="tx1"/>
        </a:solidFill>
        <a:latin typeface="+mn-lt"/>
        <a:ea typeface="+mn-ea"/>
        <a:cs typeface="+mn-cs"/>
      </a:defRPr>
    </a:lvl6pPr>
    <a:lvl7pPr marL="2742360" algn="l" defTabSz="457059" rtl="0" eaLnBrk="1" latinLnBrk="0" hangingPunct="1">
      <a:defRPr sz="1200" kern="1200">
        <a:solidFill>
          <a:schemeClr val="tx1"/>
        </a:solidFill>
        <a:latin typeface="+mn-lt"/>
        <a:ea typeface="+mn-ea"/>
        <a:cs typeface="+mn-cs"/>
      </a:defRPr>
    </a:lvl7pPr>
    <a:lvl8pPr marL="3199416" algn="l" defTabSz="457059" rtl="0" eaLnBrk="1" latinLnBrk="0" hangingPunct="1">
      <a:defRPr sz="1200" kern="1200">
        <a:solidFill>
          <a:schemeClr val="tx1"/>
        </a:solidFill>
        <a:latin typeface="+mn-lt"/>
        <a:ea typeface="+mn-ea"/>
        <a:cs typeface="+mn-cs"/>
      </a:defRPr>
    </a:lvl8pPr>
    <a:lvl9pPr marL="3656478" algn="l" defTabSz="4570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latin typeface="Calibri" charset="0"/>
              </a:rPr>
              <a:t>Welcome to Victory Sunday! This is week</a:t>
            </a:r>
            <a:r>
              <a:rPr lang="en-ZA" baseline="0" dirty="0" smtClean="0">
                <a:latin typeface="Calibri" charset="0"/>
              </a:rPr>
              <a:t> 9 of the series and as usual we start with a video clip.</a:t>
            </a:r>
            <a:endParaRPr lang="en-ZA" dirty="0" smtClean="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Here</a:t>
            </a:r>
            <a:r>
              <a:rPr lang="en-ZA" baseline="0" dirty="0" smtClean="0">
                <a:latin typeface="Calibri" charset="0"/>
              </a:rPr>
              <a:t> are some images that could represent addictions in our lives… </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Wakaberry’s</a:t>
            </a:r>
            <a:r>
              <a:rPr lang="en-ZA" baseline="0" dirty="0" smtClean="0">
                <a:latin typeface="Calibri" charset="0"/>
              </a:rPr>
              <a:t> </a:t>
            </a:r>
            <a:r>
              <a:rPr lang="en-ZA" dirty="0" smtClean="0">
                <a:latin typeface="Calibri" charset="0"/>
              </a:rPr>
              <a:t>Ice-cream</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Coffee</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Facebooking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Eating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Sport</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15</a:t>
            </a:fld>
            <a:endParaRPr lang="en-ZA">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Shopping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 </a:t>
            </a:r>
            <a:r>
              <a:rPr lang="en-ZA" dirty="0" smtClean="0">
                <a:latin typeface="Calibri" charset="0"/>
              </a:rPr>
              <a:t>Glamour</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17</a:t>
            </a:fld>
            <a:endParaRPr lang="en-ZA">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 </a:t>
            </a:r>
            <a:r>
              <a:rPr lang="en-ZA" baseline="0" dirty="0" smtClean="0">
                <a:latin typeface="Calibri" charset="0"/>
              </a:rPr>
              <a:t>Gaming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18</a:t>
            </a:fld>
            <a:endParaRPr lang="en-ZA">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Here is a fun cartoon of some of the physical symptoms of game addiction: Insomnia, slouching, muscular degeneration, weight fluctuation, carpel tunnel syndrome, long tattered nails, poor vision and dry eyes, and failure to attend to personal hygiene.</a:t>
            </a:r>
            <a:endParaRPr lang="en-ZA" sz="1200" kern="1200" dirty="0">
              <a:solidFill>
                <a:schemeClr val="tx1"/>
              </a:solidFill>
              <a:effectLst/>
              <a:latin typeface="+mn-lt"/>
              <a:ea typeface="+mn-ea"/>
              <a:cs typeface="+mn-cs"/>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19</a:t>
            </a:fld>
            <a:endParaRPr lang="en-ZA">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latin typeface="Calibri" charset="0"/>
              </a:rPr>
              <a:t>Video: Battlefield Are You Ready? Get it on YouTube at: http://www.youtube.com/watch?v=8uGmR-1izM0</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 </a:t>
            </a:r>
            <a:r>
              <a:rPr lang="en-ZA" dirty="0" smtClean="0">
                <a:latin typeface="Calibri" charset="0"/>
              </a:rPr>
              <a:t>TV</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20</a:t>
            </a:fld>
            <a:endParaRPr lang="en-ZA">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Pornography</a:t>
            </a:r>
            <a:endParaRPr lang="en-ZA" dirty="0">
              <a:latin typeface="Calibri" charset="0"/>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3D84B8E-80AE-3442-AA52-03F4A17C3653}" type="slidenum">
              <a:rPr lang="en-ZA">
                <a:latin typeface="Calibri" charset="0"/>
              </a:rPr>
              <a:pPr eaLnBrk="1" hangingPunct="1"/>
              <a:t>21</a:t>
            </a:fld>
            <a:endParaRPr lang="en-ZA">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 </a:t>
            </a:r>
            <a:r>
              <a:rPr lang="en-ZA" dirty="0" smtClean="0">
                <a:latin typeface="Calibri" charset="0"/>
              </a:rPr>
              <a:t>Smoking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sz="1200" kern="1200" dirty="0" smtClean="0">
                <a:solidFill>
                  <a:schemeClr val="tx1"/>
                </a:solidFill>
                <a:effectLst/>
                <a:latin typeface="+mn-lt"/>
                <a:ea typeface="+mn-ea"/>
                <a:cs typeface="+mn-cs"/>
              </a:rPr>
              <a:t>* </a:t>
            </a:r>
            <a:r>
              <a:rPr lang="en-ZA" dirty="0" smtClean="0">
                <a:latin typeface="Calibri" charset="0"/>
              </a:rPr>
              <a:t>Drinking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23</a:t>
            </a:fld>
            <a:endParaRPr lang="en-ZA">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Drugs</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Gambling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25</a:t>
            </a:fld>
            <a:endParaRPr lang="en-ZA">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So,</a:t>
            </a:r>
            <a:r>
              <a:rPr lang="en-ZA" baseline="0" dirty="0" smtClean="0">
                <a:latin typeface="Calibri" charset="0"/>
              </a:rPr>
              <a:t> w</a:t>
            </a:r>
            <a:r>
              <a:rPr lang="en-ZA" dirty="0" smtClean="0">
                <a:latin typeface="Calibri" charset="0"/>
              </a:rPr>
              <a:t>hat is addiction?</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26</a:t>
            </a:fld>
            <a:endParaRPr lang="en-ZA">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1" dirty="0" smtClean="0">
                <a:latin typeface="Calibri" charset="0"/>
              </a:rPr>
              <a:t>1. Addiction is Bondage</a:t>
            </a:r>
            <a:r>
              <a:rPr lang="en-US" b="1" baseline="0" dirty="0" smtClean="0">
                <a:latin typeface="Calibri" charset="0"/>
              </a:rPr>
              <a:t> </a:t>
            </a:r>
            <a:r>
              <a:rPr lang="en-US" b="0" baseline="0" dirty="0" smtClean="0">
                <a:latin typeface="Calibri" charset="0"/>
              </a:rPr>
              <a:t>- A man is a slave to whatever has mastered him. (2 Peter 2:19</a:t>
            </a:r>
            <a:r>
              <a:rPr lang="en-ZA" sz="1200" b="0" dirty="0" smtClean="0">
                <a:solidFill>
                  <a:srgbClr val="FFFFFF"/>
                </a:solidFill>
                <a:effectLst>
                  <a:glow rad="101600">
                    <a:schemeClr val="bg1">
                      <a:alpha val="92000"/>
                    </a:schemeClr>
                  </a:glow>
                </a:effectLst>
                <a:latin typeface="After Disaster"/>
                <a:ea typeface="Geneva" charset="0"/>
                <a:cs typeface="After Disaster"/>
              </a:rPr>
              <a:t>)</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31D4B9-DDE8-5F4B-8678-6F6AAB253E5D}" type="slidenum">
              <a:rPr lang="en-ZA">
                <a:solidFill>
                  <a:prstClr val="black"/>
                </a:solidFill>
                <a:latin typeface="Calibri" charset="0"/>
              </a:rPr>
              <a:pPr eaLnBrk="1" hangingPunct="1"/>
              <a:t>27</a:t>
            </a:fld>
            <a:endParaRPr lang="en-ZA">
              <a:solidFill>
                <a:prstClr val="black"/>
              </a:solidFill>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1" dirty="0" smtClean="0">
                <a:latin typeface="Calibri" charset="0"/>
              </a:rPr>
              <a:t>2. Addiction is Slavery </a:t>
            </a:r>
            <a:r>
              <a:rPr lang="en-US" b="0" baseline="0" dirty="0" smtClean="0">
                <a:latin typeface="Calibri" charset="0"/>
              </a:rPr>
              <a:t>- We know that the law is spiritual; but I am unspiritual, sold as a slave to sin. (Romans 7:14)</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31D4B9-DDE8-5F4B-8678-6F6AAB253E5D}" type="slidenum">
              <a:rPr lang="en-ZA">
                <a:solidFill>
                  <a:prstClr val="black"/>
                </a:solidFill>
                <a:latin typeface="Calibri" charset="0"/>
              </a:rPr>
              <a:pPr eaLnBrk="1" hangingPunct="1"/>
              <a:t>28</a:t>
            </a:fld>
            <a:endParaRPr lang="en-ZA">
              <a:solidFill>
                <a:prstClr val="black"/>
              </a:solidFill>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But</a:t>
            </a:r>
            <a:r>
              <a:rPr lang="en-ZA" baseline="0" dirty="0" smtClean="0">
                <a:latin typeface="Calibri" charset="0"/>
              </a:rPr>
              <a:t> here is the good news, addictions can be broken!</a:t>
            </a:r>
            <a:endParaRPr lang="en-ZA" dirty="0">
              <a:latin typeface="Calibri"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D7842A8-E833-0441-B902-DB8F4B71F37F}" type="slidenum">
              <a:rPr lang="en-ZA">
                <a:latin typeface="Calibri" charset="0"/>
              </a:rPr>
              <a:pPr eaLnBrk="1" hangingPunct="1"/>
              <a:t>29</a:t>
            </a:fld>
            <a:endParaRPr lang="en-ZA">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Over five weeks we</a:t>
            </a:r>
            <a:r>
              <a:rPr lang="en-ZA" baseline="0" dirty="0" smtClean="0">
                <a:latin typeface="Calibri" charset="0"/>
              </a:rPr>
              <a:t> have the following targets to destroy:</a:t>
            </a:r>
            <a:r>
              <a:rPr lang="en-ZA" dirty="0" smtClean="0">
                <a:latin typeface="Calibri" charset="0"/>
              </a:rPr>
              <a:t> Generational Curses, Relational Issues, Spiritual Errors, Sexual Sins</a:t>
            </a:r>
            <a:r>
              <a:rPr lang="en-ZA" baseline="0" dirty="0" smtClean="0">
                <a:latin typeface="Calibri" charset="0"/>
              </a:rPr>
              <a:t> and Addiction.</a:t>
            </a:r>
            <a:endParaRPr lang="en-ZA" dirty="0">
              <a:latin typeface="Calibri" charset="0"/>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B4856F-07BB-3A45-80B7-1D7223654AAF}"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1. The Grace of God.</a:t>
            </a:r>
            <a:r>
              <a:rPr lang="en-ZA" dirty="0" smtClean="0">
                <a:latin typeface="Calibri" charset="0"/>
              </a:rPr>
              <a:t> The grace of God brings forgiveness if we fall AND power to keep us from falling! “The grace of God teaches us to say "No" to ungodliness and to live godly lives in this present age.” (Titus 2:11-12)</a:t>
            </a:r>
          </a:p>
          <a:p>
            <a:pPr eaLnBrk="1" hangingPunct="1">
              <a:spcBef>
                <a:spcPct val="0"/>
              </a:spcBef>
            </a:pPr>
            <a:r>
              <a:rPr lang="en-ZA" dirty="0" smtClean="0">
                <a:latin typeface="Calibri" charset="0"/>
              </a:rPr>
              <a:t> </a:t>
            </a:r>
            <a:endParaRPr lang="en-ZA" dirty="0">
              <a:latin typeface="Calibri" charset="0"/>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3F74A5-EBC9-2145-BF26-48226F1548F1}" type="slidenum">
              <a:rPr lang="en-ZA">
                <a:latin typeface="Calibri" charset="0"/>
              </a:rPr>
              <a:pPr eaLnBrk="1" hangingPunct="1"/>
              <a:t>30</a:t>
            </a:fld>
            <a:endParaRPr lang="en-ZA">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2. Confession and Prayer.</a:t>
            </a:r>
            <a:r>
              <a:rPr lang="en-ZA" dirty="0" smtClean="0">
                <a:latin typeface="Calibri" charset="0"/>
              </a:rPr>
              <a:t> To walk in freedom we must confess our sins and pray for each other.</a:t>
            </a:r>
            <a:r>
              <a:rPr lang="en-ZA" baseline="0" dirty="0" smtClean="0">
                <a:latin typeface="Calibri" charset="0"/>
              </a:rPr>
              <a:t> </a:t>
            </a:r>
            <a:r>
              <a:rPr lang="en-ZA" dirty="0" smtClean="0">
                <a:latin typeface="Calibri" charset="0"/>
              </a:rPr>
              <a:t>“Confess your sins to each other and pray for each other so that you may be healed.” (James 5:16)</a:t>
            </a:r>
          </a:p>
          <a:p>
            <a:pPr eaLnBrk="1" hangingPunct="1">
              <a:spcBef>
                <a:spcPct val="0"/>
              </a:spcBef>
            </a:pPr>
            <a:endParaRPr lang="en-ZA" dirty="0" smtClean="0">
              <a:latin typeface="Calibri" charset="0"/>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3F74A5-EBC9-2145-BF26-48226F1548F1}" type="slidenum">
              <a:rPr lang="en-ZA">
                <a:latin typeface="Calibri" charset="0"/>
              </a:rPr>
              <a:pPr eaLnBrk="1" hangingPunct="1"/>
              <a:t>31</a:t>
            </a:fld>
            <a:endParaRPr lang="en-ZA">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3. Surrender to God.</a:t>
            </a:r>
            <a:r>
              <a:rPr lang="en-ZA" dirty="0" smtClean="0">
                <a:latin typeface="Calibri" charset="0"/>
              </a:rPr>
              <a:t> Our victory ultimately depends on our relationship with God so we need to submit</a:t>
            </a:r>
            <a:r>
              <a:rPr lang="en-ZA" baseline="0" dirty="0" smtClean="0">
                <a:latin typeface="Calibri" charset="0"/>
              </a:rPr>
              <a:t> to him! </a:t>
            </a:r>
            <a:r>
              <a:rPr lang="en-ZA" dirty="0" smtClean="0">
                <a:latin typeface="Calibri" charset="0"/>
              </a:rPr>
              <a:t>“Submit yourselves to God. Resist the devil, and he will flee from you.“ (James 4:7)</a:t>
            </a:r>
          </a:p>
          <a:p>
            <a:pPr eaLnBrk="1" hangingPunct="1">
              <a:spcBef>
                <a:spcPct val="0"/>
              </a:spcBef>
            </a:pPr>
            <a:endParaRPr lang="en-ZA" dirty="0">
              <a:latin typeface="Calibri" charset="0"/>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3F74A5-EBC9-2145-BF26-48226F1548F1}" type="slidenum">
              <a:rPr lang="en-ZA">
                <a:latin typeface="Calibri" charset="0"/>
              </a:rPr>
              <a:pPr eaLnBrk="1" hangingPunct="1"/>
              <a:t>32</a:t>
            </a:fld>
            <a:endParaRPr lang="en-ZA">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4. Holy Spirit Filling.</a:t>
            </a:r>
            <a:r>
              <a:rPr lang="en-ZA" baseline="0" dirty="0" smtClean="0">
                <a:latin typeface="Calibri" charset="0"/>
              </a:rPr>
              <a:t> When we empty ourselves from sin we must be filled with the Holy Spirit daily. </a:t>
            </a:r>
            <a:r>
              <a:rPr lang="en-ZA" dirty="0" smtClean="0">
                <a:latin typeface="Calibri" charset="0"/>
              </a:rPr>
              <a:t>“Do not get drunk on wine, which leads to debauchery. Instead, be filled with the Spirit.” (Ephesians 5:18)</a:t>
            </a: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3F74A5-EBC9-2145-BF26-48226F1548F1}" type="slidenum">
              <a:rPr lang="en-ZA">
                <a:latin typeface="Calibri" charset="0"/>
              </a:rPr>
              <a:pPr eaLnBrk="1" hangingPunct="1"/>
              <a:t>33</a:t>
            </a:fld>
            <a:endParaRPr lang="en-ZA">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kern="1200" dirty="0" smtClean="0">
                <a:solidFill>
                  <a:schemeClr val="tx1"/>
                </a:solidFill>
                <a:effectLst/>
                <a:latin typeface="+mn-lt"/>
                <a:ea typeface="+mn-ea"/>
                <a:cs typeface="+mn-cs"/>
              </a:rPr>
              <a:t>Spend a few minutes</a:t>
            </a:r>
            <a:r>
              <a:rPr lang="en-US" sz="1200" b="0" kern="1200" baseline="0" dirty="0" smtClean="0">
                <a:solidFill>
                  <a:schemeClr val="tx1"/>
                </a:solidFill>
                <a:effectLst/>
                <a:latin typeface="+mn-lt"/>
                <a:ea typeface="+mn-ea"/>
                <a:cs typeface="+mn-cs"/>
              </a:rPr>
              <a:t> completing the personal profile on Addiction.</a:t>
            </a:r>
            <a:endParaRPr lang="en-US" sz="1200" b="0" kern="1200" dirty="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EF2F2C5-DE87-CC4D-B09C-67D7A4AF6E5A}" type="slidenum">
              <a:rPr lang="en-ZA">
                <a:solidFill>
                  <a:prstClr val="black"/>
                </a:solidFill>
                <a:latin typeface="Calibri" charset="0"/>
              </a:rPr>
              <a:pPr eaLnBrk="1" hangingPunct="1"/>
              <a:t>34</a:t>
            </a:fld>
            <a:endParaRPr lang="en-ZA">
              <a:solidFill>
                <a:prstClr val="black"/>
              </a:solidFill>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DDDFC-ACAE-7243-BAC2-FE78B4F0CC95}" type="slidenum">
              <a:rPr lang="en-US" sz="1200">
                <a:latin typeface="Calibri" charset="0"/>
              </a:rPr>
              <a:pPr eaLnBrk="1" hangingPunct="1"/>
              <a:t>35</a:t>
            </a:fld>
            <a:endParaRPr lang="en-US" sz="1200">
              <a:latin typeface="Calibri" charset="0"/>
            </a:endParaRPr>
          </a:p>
        </p:txBody>
      </p:sp>
      <p:sp>
        <p:nvSpPr>
          <p:cNvPr id="19459"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6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1" kern="1200" dirty="0" smtClean="0">
                <a:solidFill>
                  <a:schemeClr val="tx1"/>
                </a:solidFill>
                <a:effectLst/>
                <a:latin typeface="+mn-lt"/>
                <a:ea typeface="+mn-ea"/>
                <a:cs typeface="+mn-cs"/>
              </a:rPr>
              <a:t>Prayer!</a:t>
            </a:r>
            <a:r>
              <a:rPr lang="en-ZA" sz="1200" b="1" kern="1200" dirty="0" smtClean="0">
                <a:solidFill>
                  <a:schemeClr val="tx1"/>
                </a:solidFill>
                <a:effectLst/>
                <a:latin typeface="+mn-lt"/>
                <a:ea typeface="+mn-ea"/>
                <a:cs typeface="+mn-cs"/>
              </a:rPr>
              <a:t> The Process of Deliverance. </a:t>
            </a:r>
            <a:r>
              <a:rPr lang="en-ZA" sz="1200" kern="1200" dirty="0" smtClean="0">
                <a:solidFill>
                  <a:schemeClr val="tx1"/>
                </a:solidFill>
                <a:effectLst/>
                <a:latin typeface="+mn-lt"/>
                <a:ea typeface="+mn-ea"/>
                <a:cs typeface="+mn-cs"/>
              </a:rPr>
              <a:t>To experience freedom from addictions we are going to pray through the process of deliverance:</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(1)</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The first step to victory is to </a:t>
            </a:r>
            <a:r>
              <a:rPr lang="en-ZA" sz="1200" b="1" kern="1200" dirty="0" smtClean="0">
                <a:solidFill>
                  <a:schemeClr val="tx1"/>
                </a:solidFill>
                <a:effectLst/>
                <a:latin typeface="+mn-lt"/>
                <a:ea typeface="+mn-ea"/>
                <a:cs typeface="+mn-cs"/>
              </a:rPr>
              <a:t>Recognise</a:t>
            </a:r>
            <a:r>
              <a:rPr lang="en-ZA" sz="1200" kern="1200" dirty="0" smtClean="0">
                <a:solidFill>
                  <a:schemeClr val="tx1"/>
                </a:solidFill>
                <a:effectLst/>
                <a:latin typeface="+mn-lt"/>
                <a:ea typeface="+mn-ea"/>
                <a:cs typeface="+mn-cs"/>
              </a:rPr>
              <a:t> any issue that God has brought to your attention that you need to deal with. (2) The second step is </a:t>
            </a:r>
            <a:r>
              <a:rPr lang="en-ZA" sz="1200" b="1" kern="1200" dirty="0" smtClean="0">
                <a:solidFill>
                  <a:schemeClr val="tx1"/>
                </a:solidFill>
                <a:effectLst/>
                <a:latin typeface="+mn-lt"/>
                <a:ea typeface="+mn-ea"/>
                <a:cs typeface="+mn-cs"/>
              </a:rPr>
              <a:t>Repent</a:t>
            </a:r>
            <a:r>
              <a:rPr lang="en-ZA" sz="1200" kern="1200" dirty="0" smtClean="0">
                <a:solidFill>
                  <a:schemeClr val="tx1"/>
                </a:solidFill>
                <a:effectLst/>
                <a:latin typeface="+mn-lt"/>
                <a:ea typeface="+mn-ea"/>
                <a:cs typeface="+mn-cs"/>
              </a:rPr>
              <a:t> – where you commit to turn your back on the issue, choose to renew your mind and ask God to help you think differently about it. (3) The third step is to </a:t>
            </a:r>
            <a:r>
              <a:rPr lang="en-ZA" sz="1200" b="1" kern="1200" dirty="0" smtClean="0">
                <a:solidFill>
                  <a:schemeClr val="tx1"/>
                </a:solidFill>
                <a:effectLst/>
                <a:latin typeface="+mn-lt"/>
                <a:ea typeface="+mn-ea"/>
                <a:cs typeface="+mn-cs"/>
              </a:rPr>
              <a:t>Renounce</a:t>
            </a:r>
            <a:r>
              <a:rPr lang="en-ZA" sz="1200" kern="1200" dirty="0" smtClean="0">
                <a:solidFill>
                  <a:schemeClr val="tx1"/>
                </a:solidFill>
                <a:effectLst/>
                <a:latin typeface="+mn-lt"/>
                <a:ea typeface="+mn-ea"/>
                <a:cs typeface="+mn-cs"/>
              </a:rPr>
              <a:t> – which means to fall out of agreement with the issue and renounce its power over your life. If it is a curse you fall out of agreement with the curse and you renounce its power to operate in your life, you renounce its power to operate in your children’s life - when you have them one day - and the generations to come. If it is sin you have been involved in, you renounce the power of that sin. You close the door on the enemy - he does not have a hold on you anymore! The enemy no longer has authority to operate in your life in the area. (4) The fourth step is </a:t>
            </a:r>
            <a:r>
              <a:rPr lang="en-ZA" sz="1200" b="1" kern="1200" dirty="0" smtClean="0">
                <a:solidFill>
                  <a:schemeClr val="tx1"/>
                </a:solidFill>
                <a:effectLst/>
                <a:latin typeface="+mn-lt"/>
                <a:ea typeface="+mn-ea"/>
                <a:cs typeface="+mn-cs"/>
              </a:rPr>
              <a:t>Rebuke</a:t>
            </a:r>
            <a:r>
              <a:rPr lang="en-ZA" sz="1200" kern="1200" dirty="0" smtClean="0">
                <a:solidFill>
                  <a:schemeClr val="tx1"/>
                </a:solidFill>
                <a:effectLst/>
                <a:latin typeface="+mn-lt"/>
                <a:ea typeface="+mn-ea"/>
                <a:cs typeface="+mn-cs"/>
              </a:rPr>
              <a:t> – when we rebuke the evil one, any demonic spirit that is associated with the issue has to leave – there is no shouting - it just has to go because you have taken its authority away.  (5) The fifth step is </a:t>
            </a:r>
            <a:r>
              <a:rPr lang="en-ZA" sz="1200" b="1" kern="1200" dirty="0" smtClean="0">
                <a:solidFill>
                  <a:schemeClr val="tx1"/>
                </a:solidFill>
                <a:effectLst/>
                <a:latin typeface="+mn-lt"/>
                <a:ea typeface="+mn-ea"/>
                <a:cs typeface="+mn-cs"/>
              </a:rPr>
              <a:t>Receive</a:t>
            </a:r>
            <a:r>
              <a:rPr lang="en-ZA" sz="1200" kern="1200" dirty="0" smtClean="0">
                <a:solidFill>
                  <a:schemeClr val="tx1"/>
                </a:solidFill>
                <a:effectLst/>
                <a:latin typeface="+mn-lt"/>
                <a:ea typeface="+mn-ea"/>
                <a:cs typeface="+mn-cs"/>
              </a:rPr>
              <a:t> – where you now ask God to replace what has been taken away with his blessing and grace. Where there was unforgiveness and bitterness you pray to receive God’s grace to forgive; where there was a curse you receive the Lord’s blessing to replace the curse – we speak and announce the blessings of God in areas of poverty for example.</a:t>
            </a:r>
            <a:endParaRPr lang="en-ZA" sz="1200" kern="1200" dirty="0">
              <a:solidFill>
                <a:schemeClr val="tx1"/>
              </a:solidFill>
              <a:effectLst/>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As a sign that you have been set free from addictions you need to crumple up your personal profile and come and place them in the helmet on the stage and we will destroy them for you!</a:t>
            </a:r>
            <a:endParaRPr lang="en-ZA" sz="1200" kern="1200" dirty="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EF2F2C5-DE87-CC4D-B09C-67D7A4AF6E5A}" type="slidenum">
              <a:rPr lang="en-ZA">
                <a:solidFill>
                  <a:prstClr val="black"/>
                </a:solidFill>
                <a:latin typeface="Calibri" charset="0"/>
              </a:rPr>
              <a:pPr eaLnBrk="1" hangingPunct="1"/>
              <a:t>36</a:t>
            </a:fld>
            <a:endParaRPr lang="en-ZA">
              <a:solidFill>
                <a:prstClr val="black"/>
              </a:solidFill>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Prayer</a:t>
            </a:r>
            <a:endParaRPr lang="en-ZA" dirty="0">
              <a:latin typeface="Calibri"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E202E86-C56B-E34F-A91E-A7F3F9135095}" type="slidenum">
              <a:rPr lang="en-ZA">
                <a:latin typeface="Calibri" charset="0"/>
              </a:rPr>
              <a:pPr eaLnBrk="1" hangingPunct="1"/>
              <a:t>37</a:t>
            </a:fld>
            <a:endParaRPr lang="en-ZA">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A984C1-55F2-0C4A-B700-A7240F5A9985}" type="slidenum">
              <a:rPr lang="en-US" sz="1200">
                <a:latin typeface="Calibri" charset="0"/>
              </a:rPr>
              <a:pPr eaLnBrk="1" hangingPunct="1"/>
              <a:t>38</a:t>
            </a:fld>
            <a:endParaRPr lang="en-US" sz="1200">
              <a:latin typeface="Calibri" charset="0"/>
            </a:endParaRPr>
          </a:p>
        </p:txBody>
      </p:sp>
      <p:sp>
        <p:nvSpPr>
          <p:cNvPr id="5734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734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05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week we will end this series as we look at how to keep living in victory!</a:t>
            </a:r>
            <a:endParaRPr lang="en-ZA" sz="1200" kern="1200" dirty="0" smtClean="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565025-7B70-C94F-AC77-1C3A5D92D36B}" type="slidenum">
              <a:rPr lang="en-US" sz="1200">
                <a:latin typeface="Calibri" charset="0"/>
              </a:rPr>
              <a:pPr eaLnBrk="1" hangingPunct="1"/>
              <a:t>4</a:t>
            </a:fld>
            <a:endParaRPr lang="en-US" sz="1200">
              <a:latin typeface="Calibri" charset="0"/>
            </a:endParaRPr>
          </a:p>
        </p:txBody>
      </p:sp>
      <p:sp>
        <p:nvSpPr>
          <p:cNvPr id="2765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Last week we looked</a:t>
            </a:r>
            <a:r>
              <a:rPr lang="en-ZA" b="0" baseline="0" dirty="0" smtClean="0">
                <a:latin typeface="Calibri" charset="0"/>
              </a:rPr>
              <a:t> at the </a:t>
            </a:r>
            <a:r>
              <a:rPr lang="en-ZA" b="0" dirty="0" smtClean="0">
                <a:latin typeface="Calibri" charset="0"/>
              </a:rPr>
              <a:t>fourth of five big issues in our lives: Sexual Sins.</a:t>
            </a:r>
            <a:endParaRPr lang="en-US" b="0" dirty="0" smtClean="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059" rtl="0" eaLnBrk="1" fontAlgn="auto" latinLnBrk="0" hangingPunct="1">
              <a:lnSpc>
                <a:spcPct val="100000"/>
              </a:lnSpc>
              <a:spcBef>
                <a:spcPct val="0"/>
              </a:spcBef>
              <a:spcAft>
                <a:spcPts val="0"/>
              </a:spcAft>
              <a:buClrTx/>
              <a:buSzTx/>
              <a:buFontTx/>
              <a:buNone/>
              <a:tabLst/>
              <a:defRPr/>
            </a:pPr>
            <a:r>
              <a:rPr lang="en-ZA" b="0" dirty="0" smtClean="0">
                <a:latin typeface="Calibri" charset="0"/>
              </a:rPr>
              <a:t>We learnt that we live in a sexual mine field but…</a:t>
            </a:r>
            <a:endParaRPr lang="en-ZA" b="0" dirty="0">
              <a:latin typeface="Calibri" charset="0"/>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C24C58B-68F3-1A44-9BA6-391258A0BEE4}" type="slidenum">
              <a:rPr lang="en-ZA">
                <a:solidFill>
                  <a:prstClr val="black"/>
                </a:solidFill>
                <a:latin typeface="Calibri" charset="0"/>
              </a:rPr>
              <a:pPr eaLnBrk="1" hangingPunct="1"/>
              <a:t>5</a:t>
            </a:fld>
            <a:endParaRPr lang="en-ZA">
              <a:solidFill>
                <a:prstClr val="black"/>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059" rtl="0" eaLnBrk="1" fontAlgn="auto" latinLnBrk="0" hangingPunct="1">
              <a:lnSpc>
                <a:spcPct val="100000"/>
              </a:lnSpc>
              <a:spcBef>
                <a:spcPct val="0"/>
              </a:spcBef>
              <a:spcAft>
                <a:spcPts val="0"/>
              </a:spcAft>
              <a:buClrTx/>
              <a:buSzTx/>
              <a:buFontTx/>
              <a:buNone/>
              <a:tabLst/>
              <a:defRPr/>
            </a:pPr>
            <a:r>
              <a:rPr lang="en-ZA" b="0" dirty="0" smtClean="0">
                <a:latin typeface="Calibri" charset="0"/>
              </a:rPr>
              <a:t>By God’s</a:t>
            </a:r>
            <a:r>
              <a:rPr lang="en-ZA" b="0" baseline="0" dirty="0" smtClean="0">
                <a:latin typeface="Calibri" charset="0"/>
              </a:rPr>
              <a:t> grace we can live holy lives.</a:t>
            </a:r>
            <a:endParaRPr lang="en-ZA" b="0" dirty="0">
              <a:latin typeface="Calibri" charset="0"/>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C24C58B-68F3-1A44-9BA6-391258A0BEE4}" type="slidenum">
              <a:rPr lang="en-ZA">
                <a:solidFill>
                  <a:prstClr val="black"/>
                </a:solidFill>
                <a:latin typeface="Calibri" charset="0"/>
              </a:rPr>
              <a:pPr eaLnBrk="1" hangingPunct="1"/>
              <a:t>6</a:t>
            </a:fld>
            <a:endParaRPr lang="en-ZA">
              <a:solidFill>
                <a:prstClr val="black"/>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565025-7B70-C94F-AC77-1C3A5D92D36B}" type="slidenum">
              <a:rPr lang="en-US" sz="1200">
                <a:latin typeface="Calibri" charset="0"/>
              </a:rPr>
              <a:pPr eaLnBrk="1" hangingPunct="1"/>
              <a:t>7</a:t>
            </a:fld>
            <a:endParaRPr lang="en-US" sz="1200">
              <a:latin typeface="Calibri" charset="0"/>
            </a:endParaRPr>
          </a:p>
        </p:txBody>
      </p:sp>
      <p:sp>
        <p:nvSpPr>
          <p:cNvPr id="2765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This</a:t>
            </a:r>
            <a:r>
              <a:rPr lang="en-ZA" b="0" baseline="0" dirty="0" smtClean="0">
                <a:latin typeface="Calibri" charset="0"/>
              </a:rPr>
              <a:t> week we are </a:t>
            </a:r>
            <a:r>
              <a:rPr lang="en-ZA" b="0" dirty="0" smtClean="0">
                <a:latin typeface="Calibri" charset="0"/>
              </a:rPr>
              <a:t>going to look at the last of five big issues in our lives: Addictions.</a:t>
            </a:r>
            <a:endParaRPr lang="en-US" b="0" dirty="0" smtClean="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059" rtl="0" eaLnBrk="1" fontAlgn="auto" latinLnBrk="0" hangingPunct="1">
              <a:lnSpc>
                <a:spcPct val="100000"/>
              </a:lnSpc>
              <a:spcBef>
                <a:spcPct val="0"/>
              </a:spcBef>
              <a:spcAft>
                <a:spcPts val="0"/>
              </a:spcAft>
              <a:buClrTx/>
              <a:buSzTx/>
              <a:buFontTx/>
              <a:buNone/>
              <a:tabLst/>
              <a:defRPr/>
            </a:pPr>
            <a:r>
              <a:rPr lang="en-ZA" dirty="0" smtClean="0">
                <a:latin typeface="Calibri" charset="0"/>
              </a:rPr>
              <a:t>Video: Cellphone Addiction: Get it on YouTube at: </a:t>
            </a:r>
            <a:r>
              <a:rPr lang="en-ZA" b="0" dirty="0" smtClean="0"/>
              <a:t>https://www.youtube.com/watch?v=tSVnqXoqq3Y</a:t>
            </a:r>
            <a:endParaRPr lang="en-ZA" b="0" dirty="0">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BB6D261-BE28-224F-A99D-E41BE60F20A0}"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What is addiction? Think about the video for a while – what did you learn about addiction from watching</a:t>
            </a:r>
            <a:r>
              <a:rPr lang="en-ZA" baseline="0" dirty="0" smtClean="0">
                <a:latin typeface="Calibri" charset="0"/>
              </a:rPr>
              <a:t> it?</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15/09/20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8978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15/09/20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3666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15/09/20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74454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195C1481-B0DF-3E40-9DBB-47174FE550F0}" type="datetimeFigureOut">
              <a:rPr lang="en-US"/>
              <a:pPr/>
              <a:t>15/09/20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5EF27F4-BC75-8340-B90C-2980CA445666}" type="slidenum">
              <a:rPr lang="en-ZA"/>
              <a:pPr/>
              <a:t>‹#›</a:t>
            </a:fld>
            <a:endParaRPr lang="en-ZA"/>
          </a:p>
        </p:txBody>
      </p:sp>
    </p:spTree>
    <p:extLst>
      <p:ext uri="{BB962C8B-B14F-4D97-AF65-F5344CB8AC3E}">
        <p14:creationId xmlns:p14="http://schemas.microsoft.com/office/powerpoint/2010/main" val="352212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ADBB226F-1B97-1140-9E77-C26404B003E6}" type="datetimeFigureOut">
              <a:rPr lang="en-US"/>
              <a:pPr/>
              <a:t>15/09/20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CECB118-9867-984F-A5DF-8904898A5D6A}" type="slidenum">
              <a:rPr lang="en-ZA"/>
              <a:pPr/>
              <a:t>‹#›</a:t>
            </a:fld>
            <a:endParaRPr lang="en-ZA"/>
          </a:p>
        </p:txBody>
      </p:sp>
    </p:spTree>
    <p:extLst>
      <p:ext uri="{BB962C8B-B14F-4D97-AF65-F5344CB8AC3E}">
        <p14:creationId xmlns:p14="http://schemas.microsoft.com/office/powerpoint/2010/main" val="355299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6A0E97-79E7-DE4C-B395-EECCA930F503}" type="datetimeFigureOut">
              <a:rPr lang="en-US"/>
              <a:pPr/>
              <a:t>15/09/20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FCE8C518-98AE-A144-A3BE-7AB1548C9722}" type="slidenum">
              <a:rPr lang="en-ZA"/>
              <a:pPr/>
              <a:t>‹#›</a:t>
            </a:fld>
            <a:endParaRPr lang="en-ZA"/>
          </a:p>
        </p:txBody>
      </p:sp>
    </p:spTree>
    <p:extLst>
      <p:ext uri="{BB962C8B-B14F-4D97-AF65-F5344CB8AC3E}">
        <p14:creationId xmlns:p14="http://schemas.microsoft.com/office/powerpoint/2010/main" val="1782875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0FABBBE7-6558-0F4B-8851-3E6444F3B6CE}" type="datetimeFigureOut">
              <a:rPr lang="en-US"/>
              <a:pPr/>
              <a:t>15/09/20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36E68FDD-B795-CF44-8368-F029B6B800C8}" type="slidenum">
              <a:rPr lang="en-ZA"/>
              <a:pPr/>
              <a:t>‹#›</a:t>
            </a:fld>
            <a:endParaRPr lang="en-ZA"/>
          </a:p>
        </p:txBody>
      </p:sp>
    </p:spTree>
    <p:extLst>
      <p:ext uri="{BB962C8B-B14F-4D97-AF65-F5344CB8AC3E}">
        <p14:creationId xmlns:p14="http://schemas.microsoft.com/office/powerpoint/2010/main" val="26650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6E606681-87B6-9F47-A62B-9CF8CCC1F972}" type="datetimeFigureOut">
              <a:rPr lang="en-US"/>
              <a:pPr/>
              <a:t>15/09/20</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2F4FFF58-AF2F-9146-BD46-8AA3271192DB}" type="slidenum">
              <a:rPr lang="en-ZA"/>
              <a:pPr/>
              <a:t>‹#›</a:t>
            </a:fld>
            <a:endParaRPr lang="en-ZA"/>
          </a:p>
        </p:txBody>
      </p:sp>
    </p:spTree>
    <p:extLst>
      <p:ext uri="{BB962C8B-B14F-4D97-AF65-F5344CB8AC3E}">
        <p14:creationId xmlns:p14="http://schemas.microsoft.com/office/powerpoint/2010/main" val="2309925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A7AC50B9-5E53-6147-8BAD-30A54659240E}" type="datetimeFigureOut">
              <a:rPr lang="en-US"/>
              <a:pPr/>
              <a:t>15/09/20</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D7A40664-4CAB-6544-A9D8-560315F8A48F}" type="slidenum">
              <a:rPr lang="en-ZA"/>
              <a:pPr/>
              <a:t>‹#›</a:t>
            </a:fld>
            <a:endParaRPr lang="en-ZA"/>
          </a:p>
        </p:txBody>
      </p:sp>
    </p:spTree>
    <p:extLst>
      <p:ext uri="{BB962C8B-B14F-4D97-AF65-F5344CB8AC3E}">
        <p14:creationId xmlns:p14="http://schemas.microsoft.com/office/powerpoint/2010/main" val="2288871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239CB7-D321-A740-83EC-C30D9444A2EA}" type="datetimeFigureOut">
              <a:rPr lang="en-US"/>
              <a:pPr/>
              <a:t>15/09/20</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D5D411EE-9BC6-FE46-A02C-55E744A288D4}" type="slidenum">
              <a:rPr lang="en-ZA"/>
              <a:pPr/>
              <a:t>‹#›</a:t>
            </a:fld>
            <a:endParaRPr lang="en-ZA"/>
          </a:p>
        </p:txBody>
      </p:sp>
    </p:spTree>
    <p:extLst>
      <p:ext uri="{BB962C8B-B14F-4D97-AF65-F5344CB8AC3E}">
        <p14:creationId xmlns:p14="http://schemas.microsoft.com/office/powerpoint/2010/main" val="14473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3ADDEA-E1E4-FA4A-9C10-6AD686AC7F92}" type="datetimeFigureOut">
              <a:rPr lang="en-US"/>
              <a:pPr/>
              <a:t>15/09/20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CDCBF388-8C59-B846-A651-735AAF48B84B}" type="slidenum">
              <a:rPr lang="en-ZA"/>
              <a:pPr/>
              <a:t>‹#›</a:t>
            </a:fld>
            <a:endParaRPr lang="en-ZA"/>
          </a:p>
        </p:txBody>
      </p:sp>
    </p:spTree>
    <p:extLst>
      <p:ext uri="{BB962C8B-B14F-4D97-AF65-F5344CB8AC3E}">
        <p14:creationId xmlns:p14="http://schemas.microsoft.com/office/powerpoint/2010/main" val="424157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15/09/20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944069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11C1959-6D1C-E54E-84C0-B404F1405D63}" type="datetimeFigureOut">
              <a:rPr lang="en-US"/>
              <a:pPr/>
              <a:t>15/09/20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071FA544-FD6A-BD45-A3DD-4C05D78BDA40}" type="slidenum">
              <a:rPr lang="en-ZA"/>
              <a:pPr/>
              <a:t>‹#›</a:t>
            </a:fld>
            <a:endParaRPr lang="en-ZA"/>
          </a:p>
        </p:txBody>
      </p:sp>
    </p:spTree>
    <p:extLst>
      <p:ext uri="{BB962C8B-B14F-4D97-AF65-F5344CB8AC3E}">
        <p14:creationId xmlns:p14="http://schemas.microsoft.com/office/powerpoint/2010/main" val="615659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B9B688EF-52A8-A446-9B8C-DA5A6D727CFD}" type="datetimeFigureOut">
              <a:rPr lang="en-US"/>
              <a:pPr/>
              <a:t>15/09/20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8D425254-D7A5-3A49-B2C9-94262FC600EB}" type="slidenum">
              <a:rPr lang="en-ZA"/>
              <a:pPr/>
              <a:t>‹#›</a:t>
            </a:fld>
            <a:endParaRPr lang="en-ZA"/>
          </a:p>
        </p:txBody>
      </p:sp>
    </p:spTree>
    <p:extLst>
      <p:ext uri="{BB962C8B-B14F-4D97-AF65-F5344CB8AC3E}">
        <p14:creationId xmlns:p14="http://schemas.microsoft.com/office/powerpoint/2010/main" val="2229159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EBB02534-F780-DC4F-8FE0-42AE16FE6EC9}" type="datetimeFigureOut">
              <a:rPr lang="en-US"/>
              <a:pPr/>
              <a:t>15/09/20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D84ACC2D-4916-4847-B658-367214D3DAD0}" type="slidenum">
              <a:rPr lang="en-ZA"/>
              <a:pPr/>
              <a:t>‹#›</a:t>
            </a:fld>
            <a:endParaRPr lang="en-ZA"/>
          </a:p>
        </p:txBody>
      </p:sp>
    </p:spTree>
    <p:extLst>
      <p:ext uri="{BB962C8B-B14F-4D97-AF65-F5344CB8AC3E}">
        <p14:creationId xmlns:p14="http://schemas.microsoft.com/office/powerpoint/2010/main" val="4012784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195C1481-B0DF-3E40-9DBB-47174FE550F0}" type="datetimeFigureOut">
              <a:rPr lang="en-US"/>
              <a:pPr/>
              <a:t>15/09/20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5EF27F4-BC75-8340-B90C-2980CA445666}" type="slidenum">
              <a:rPr lang="en-ZA"/>
              <a:pPr/>
              <a:t>‹#›</a:t>
            </a:fld>
            <a:endParaRPr lang="en-ZA"/>
          </a:p>
        </p:txBody>
      </p:sp>
    </p:spTree>
    <p:extLst>
      <p:ext uri="{BB962C8B-B14F-4D97-AF65-F5344CB8AC3E}">
        <p14:creationId xmlns:p14="http://schemas.microsoft.com/office/powerpoint/2010/main" val="352212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ADBB226F-1B97-1140-9E77-C26404B003E6}" type="datetimeFigureOut">
              <a:rPr lang="en-US"/>
              <a:pPr/>
              <a:t>15/09/20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CECB118-9867-984F-A5DF-8904898A5D6A}" type="slidenum">
              <a:rPr lang="en-ZA"/>
              <a:pPr/>
              <a:t>‹#›</a:t>
            </a:fld>
            <a:endParaRPr lang="en-ZA"/>
          </a:p>
        </p:txBody>
      </p:sp>
    </p:spTree>
    <p:extLst>
      <p:ext uri="{BB962C8B-B14F-4D97-AF65-F5344CB8AC3E}">
        <p14:creationId xmlns:p14="http://schemas.microsoft.com/office/powerpoint/2010/main" val="355299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6A0E97-79E7-DE4C-B395-EECCA930F503}" type="datetimeFigureOut">
              <a:rPr lang="en-US"/>
              <a:pPr/>
              <a:t>15/09/20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FCE8C518-98AE-A144-A3BE-7AB1548C9722}" type="slidenum">
              <a:rPr lang="en-ZA"/>
              <a:pPr/>
              <a:t>‹#›</a:t>
            </a:fld>
            <a:endParaRPr lang="en-ZA"/>
          </a:p>
        </p:txBody>
      </p:sp>
    </p:spTree>
    <p:extLst>
      <p:ext uri="{BB962C8B-B14F-4D97-AF65-F5344CB8AC3E}">
        <p14:creationId xmlns:p14="http://schemas.microsoft.com/office/powerpoint/2010/main" val="1782875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0FABBBE7-6558-0F4B-8851-3E6444F3B6CE}" type="datetimeFigureOut">
              <a:rPr lang="en-US"/>
              <a:pPr/>
              <a:t>15/09/20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36E68FDD-B795-CF44-8368-F029B6B800C8}" type="slidenum">
              <a:rPr lang="en-ZA"/>
              <a:pPr/>
              <a:t>‹#›</a:t>
            </a:fld>
            <a:endParaRPr lang="en-ZA"/>
          </a:p>
        </p:txBody>
      </p:sp>
    </p:spTree>
    <p:extLst>
      <p:ext uri="{BB962C8B-B14F-4D97-AF65-F5344CB8AC3E}">
        <p14:creationId xmlns:p14="http://schemas.microsoft.com/office/powerpoint/2010/main" val="266503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6E606681-87B6-9F47-A62B-9CF8CCC1F972}" type="datetimeFigureOut">
              <a:rPr lang="en-US"/>
              <a:pPr/>
              <a:t>15/09/20</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2F4FFF58-AF2F-9146-BD46-8AA3271192DB}" type="slidenum">
              <a:rPr lang="en-ZA"/>
              <a:pPr/>
              <a:t>‹#›</a:t>
            </a:fld>
            <a:endParaRPr lang="en-ZA"/>
          </a:p>
        </p:txBody>
      </p:sp>
    </p:spTree>
    <p:extLst>
      <p:ext uri="{BB962C8B-B14F-4D97-AF65-F5344CB8AC3E}">
        <p14:creationId xmlns:p14="http://schemas.microsoft.com/office/powerpoint/2010/main" val="2309925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A7AC50B9-5E53-6147-8BAD-30A54659240E}" type="datetimeFigureOut">
              <a:rPr lang="en-US"/>
              <a:pPr/>
              <a:t>15/09/20</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D7A40664-4CAB-6544-A9D8-560315F8A48F}" type="slidenum">
              <a:rPr lang="en-ZA"/>
              <a:pPr/>
              <a:t>‹#›</a:t>
            </a:fld>
            <a:endParaRPr lang="en-ZA"/>
          </a:p>
        </p:txBody>
      </p:sp>
    </p:spTree>
    <p:extLst>
      <p:ext uri="{BB962C8B-B14F-4D97-AF65-F5344CB8AC3E}">
        <p14:creationId xmlns:p14="http://schemas.microsoft.com/office/powerpoint/2010/main" val="2288871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239CB7-D321-A740-83EC-C30D9444A2EA}" type="datetimeFigureOut">
              <a:rPr lang="en-US"/>
              <a:pPr/>
              <a:t>15/09/20</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D5D411EE-9BC6-FE46-A02C-55E744A288D4}" type="slidenum">
              <a:rPr lang="en-ZA"/>
              <a:pPr/>
              <a:t>‹#›</a:t>
            </a:fld>
            <a:endParaRPr lang="en-ZA"/>
          </a:p>
        </p:txBody>
      </p:sp>
    </p:spTree>
    <p:extLst>
      <p:ext uri="{BB962C8B-B14F-4D97-AF65-F5344CB8AC3E}">
        <p14:creationId xmlns:p14="http://schemas.microsoft.com/office/powerpoint/2010/main" val="14473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483F3-1960-DB4E-B93A-983973F41CD9}" type="datetimeFigureOut">
              <a:rPr lang="en-US" smtClean="0"/>
              <a:t>15/09/20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458715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3ADDEA-E1E4-FA4A-9C10-6AD686AC7F92}" type="datetimeFigureOut">
              <a:rPr lang="en-US"/>
              <a:pPr/>
              <a:t>15/09/20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CDCBF388-8C59-B846-A651-735AAF48B84B}" type="slidenum">
              <a:rPr lang="en-ZA"/>
              <a:pPr/>
              <a:t>‹#›</a:t>
            </a:fld>
            <a:endParaRPr lang="en-ZA"/>
          </a:p>
        </p:txBody>
      </p:sp>
    </p:spTree>
    <p:extLst>
      <p:ext uri="{BB962C8B-B14F-4D97-AF65-F5344CB8AC3E}">
        <p14:creationId xmlns:p14="http://schemas.microsoft.com/office/powerpoint/2010/main" val="4241571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11C1959-6D1C-E54E-84C0-B404F1405D63}" type="datetimeFigureOut">
              <a:rPr lang="en-US"/>
              <a:pPr/>
              <a:t>15/09/20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071FA544-FD6A-BD45-A3DD-4C05D78BDA40}" type="slidenum">
              <a:rPr lang="en-ZA"/>
              <a:pPr/>
              <a:t>‹#›</a:t>
            </a:fld>
            <a:endParaRPr lang="en-ZA"/>
          </a:p>
        </p:txBody>
      </p:sp>
    </p:spTree>
    <p:extLst>
      <p:ext uri="{BB962C8B-B14F-4D97-AF65-F5344CB8AC3E}">
        <p14:creationId xmlns:p14="http://schemas.microsoft.com/office/powerpoint/2010/main" val="615659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B9B688EF-52A8-A446-9B8C-DA5A6D727CFD}" type="datetimeFigureOut">
              <a:rPr lang="en-US"/>
              <a:pPr/>
              <a:t>15/09/20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8D425254-D7A5-3A49-B2C9-94262FC600EB}" type="slidenum">
              <a:rPr lang="en-ZA"/>
              <a:pPr/>
              <a:t>‹#›</a:t>
            </a:fld>
            <a:endParaRPr lang="en-ZA"/>
          </a:p>
        </p:txBody>
      </p:sp>
    </p:spTree>
    <p:extLst>
      <p:ext uri="{BB962C8B-B14F-4D97-AF65-F5344CB8AC3E}">
        <p14:creationId xmlns:p14="http://schemas.microsoft.com/office/powerpoint/2010/main" val="2229159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EBB02534-F780-DC4F-8FE0-42AE16FE6EC9}" type="datetimeFigureOut">
              <a:rPr lang="en-US"/>
              <a:pPr/>
              <a:t>15/09/20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D84ACC2D-4916-4847-B658-367214D3DAD0}" type="slidenum">
              <a:rPr lang="en-ZA"/>
              <a:pPr/>
              <a:t>‹#›</a:t>
            </a:fld>
            <a:endParaRPr lang="en-ZA"/>
          </a:p>
        </p:txBody>
      </p:sp>
    </p:spTree>
    <p:extLst>
      <p:ext uri="{BB962C8B-B14F-4D97-AF65-F5344CB8AC3E}">
        <p14:creationId xmlns:p14="http://schemas.microsoft.com/office/powerpoint/2010/main" val="401278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483F3-1960-DB4E-B93A-983973F41CD9}" type="datetimeFigureOut">
              <a:rPr lang="en-US" smtClean="0"/>
              <a:t>15/09/20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103181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483F3-1960-DB4E-B93A-983973F41CD9}" type="datetimeFigureOut">
              <a:rPr lang="en-US" smtClean="0"/>
              <a:t>15/09/20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98824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483F3-1960-DB4E-B93A-983973F41CD9}" type="datetimeFigureOut">
              <a:rPr lang="en-US" smtClean="0"/>
              <a:t>15/09/20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84180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483F3-1960-DB4E-B93A-983973F41CD9}" type="datetimeFigureOut">
              <a:rPr lang="en-US" smtClean="0"/>
              <a:t>15/09/20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402904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15/09/20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89398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15/09/20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580195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CFE483F3-1960-DB4E-B93A-983973F41CD9}" type="datetimeFigureOut">
              <a:rPr lang="en-US" smtClean="0"/>
              <a:t>15/09/20</a:t>
            </a:fld>
            <a:endParaRPr lang="en-US"/>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2E1AFF90-09CB-214E-89E3-06D307DB4E23}" type="slidenum">
              <a:rPr lang="en-US" smtClean="0"/>
              <a:t>‹#›</a:t>
            </a:fld>
            <a:endParaRPr lang="en-US"/>
          </a:p>
        </p:txBody>
      </p:sp>
    </p:spTree>
    <p:extLst>
      <p:ext uri="{BB962C8B-B14F-4D97-AF65-F5344CB8AC3E}">
        <p14:creationId xmlns:p14="http://schemas.microsoft.com/office/powerpoint/2010/main" val="3204857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059"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457059" rtl="0" eaLnBrk="1" latinLnBrk="0" hangingPunct="1">
        <a:spcBef>
          <a:spcPct val="20000"/>
        </a:spcBef>
        <a:buFont typeface="Arial"/>
        <a:buChar char="•"/>
        <a:defRPr sz="3200" kern="1200">
          <a:solidFill>
            <a:schemeClr val="tx1"/>
          </a:solidFill>
          <a:latin typeface="+mn-lt"/>
          <a:ea typeface="+mn-ea"/>
          <a:cs typeface="+mn-cs"/>
        </a:defRPr>
      </a:lvl1pPr>
      <a:lvl2pPr marL="742722" indent="-285662" algn="l" defTabSz="457059" rtl="0" eaLnBrk="1" latinLnBrk="0" hangingPunct="1">
        <a:spcBef>
          <a:spcPct val="20000"/>
        </a:spcBef>
        <a:buFont typeface="Arial"/>
        <a:buChar char="–"/>
        <a:defRPr sz="2800" kern="1200">
          <a:solidFill>
            <a:schemeClr val="tx1"/>
          </a:solidFill>
          <a:latin typeface="+mn-lt"/>
          <a:ea typeface="+mn-ea"/>
          <a:cs typeface="+mn-cs"/>
        </a:defRPr>
      </a:lvl2pPr>
      <a:lvl3pPr marL="1142647" indent="-228529" algn="l" defTabSz="457059" rtl="0" eaLnBrk="1" latinLnBrk="0" hangingPunct="1">
        <a:spcBef>
          <a:spcPct val="20000"/>
        </a:spcBef>
        <a:buFont typeface="Arial"/>
        <a:buChar char="•"/>
        <a:defRPr sz="2400" kern="1200">
          <a:solidFill>
            <a:schemeClr val="tx1"/>
          </a:solidFill>
          <a:latin typeface="+mn-lt"/>
          <a:ea typeface="+mn-ea"/>
          <a:cs typeface="+mn-cs"/>
        </a:defRPr>
      </a:lvl3pPr>
      <a:lvl4pPr marL="1599708" indent="-228529" algn="l" defTabSz="457059" rtl="0" eaLnBrk="1" latinLnBrk="0" hangingPunct="1">
        <a:spcBef>
          <a:spcPct val="20000"/>
        </a:spcBef>
        <a:buFont typeface="Arial"/>
        <a:buChar char="–"/>
        <a:defRPr sz="2000" kern="1200">
          <a:solidFill>
            <a:schemeClr val="tx1"/>
          </a:solidFill>
          <a:latin typeface="+mn-lt"/>
          <a:ea typeface="+mn-ea"/>
          <a:cs typeface="+mn-cs"/>
        </a:defRPr>
      </a:lvl4pPr>
      <a:lvl5pPr marL="2056770" indent="-228529" algn="l" defTabSz="457059" rtl="0" eaLnBrk="1" latinLnBrk="0" hangingPunct="1">
        <a:spcBef>
          <a:spcPct val="20000"/>
        </a:spcBef>
        <a:buFont typeface="Arial"/>
        <a:buChar char="»"/>
        <a:defRPr sz="2000" kern="1200">
          <a:solidFill>
            <a:schemeClr val="tx1"/>
          </a:solidFill>
          <a:latin typeface="+mn-lt"/>
          <a:ea typeface="+mn-ea"/>
          <a:cs typeface="+mn-cs"/>
        </a:defRPr>
      </a:lvl5pPr>
      <a:lvl6pPr marL="2513830"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88"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49"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5006"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914400" fontAlgn="base">
              <a:spcBef>
                <a:spcPct val="0"/>
              </a:spcBef>
              <a:spcAft>
                <a:spcPct val="0"/>
              </a:spcAft>
            </a:pPr>
            <a:fld id="{1F20AD4A-0585-614A-8B49-B14BD8594CD5}" type="datetimeFigureOut">
              <a:rPr lang="en-US" smtClean="0">
                <a:ea typeface="Geneva" charset="0"/>
                <a:cs typeface="Arial" charset="0"/>
              </a:rPr>
              <a:pPr defTabSz="914400" fontAlgn="base">
                <a:spcBef>
                  <a:spcPct val="0"/>
                </a:spcBef>
                <a:spcAft>
                  <a:spcPct val="0"/>
                </a:spcAft>
              </a:pPr>
              <a:t>15/09/20</a:t>
            </a:fld>
            <a:endParaRPr lang="en-ZA" smtClean="0">
              <a:ea typeface="Geneva"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Z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fontAlgn="base">
              <a:spcBef>
                <a:spcPct val="0"/>
              </a:spcBef>
              <a:spcAft>
                <a:spcPct val="0"/>
              </a:spcAft>
            </a:pPr>
            <a:fld id="{98037B07-CEEE-2F48-AFF0-36930922687A}" type="slidenum">
              <a:rPr lang="en-ZA" smtClean="0">
                <a:ea typeface="Geneva" charset="0"/>
                <a:cs typeface="Arial" charset="0"/>
              </a:rPr>
              <a:pPr defTabSz="914400" fontAlgn="base">
                <a:spcBef>
                  <a:spcPct val="0"/>
                </a:spcBef>
                <a:spcAft>
                  <a:spcPct val="0"/>
                </a:spcAft>
              </a:pPr>
              <a:t>‹#›</a:t>
            </a:fld>
            <a:endParaRPr lang="en-ZA" smtClean="0">
              <a:ea typeface="Geneva" charset="0"/>
              <a:cs typeface="Arial"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914400" fontAlgn="base">
              <a:spcBef>
                <a:spcPct val="0"/>
              </a:spcBef>
              <a:spcAft>
                <a:spcPct val="0"/>
              </a:spcAft>
            </a:pPr>
            <a:fld id="{1F20AD4A-0585-614A-8B49-B14BD8594CD5}" type="datetimeFigureOut">
              <a:rPr lang="en-US" smtClean="0">
                <a:ea typeface="Geneva" charset="0"/>
                <a:cs typeface="Arial" charset="0"/>
              </a:rPr>
              <a:pPr defTabSz="914400" fontAlgn="base">
                <a:spcBef>
                  <a:spcPct val="0"/>
                </a:spcBef>
                <a:spcAft>
                  <a:spcPct val="0"/>
                </a:spcAft>
              </a:pPr>
              <a:t>15/09/20</a:t>
            </a:fld>
            <a:endParaRPr lang="en-ZA" smtClean="0">
              <a:ea typeface="Geneva"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Z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fontAlgn="base">
              <a:spcBef>
                <a:spcPct val="0"/>
              </a:spcBef>
              <a:spcAft>
                <a:spcPct val="0"/>
              </a:spcAft>
            </a:pPr>
            <a:fld id="{98037B07-CEEE-2F48-AFF0-36930922687A}" type="slidenum">
              <a:rPr lang="en-ZA" smtClean="0">
                <a:ea typeface="Geneva" charset="0"/>
                <a:cs typeface="Arial" charset="0"/>
              </a:rPr>
              <a:pPr defTabSz="914400" fontAlgn="base">
                <a:spcBef>
                  <a:spcPct val="0"/>
                </a:spcBef>
                <a:spcAft>
                  <a:spcPct val="0"/>
                </a:spcAft>
              </a:pPr>
              <a:t>‹#›</a:t>
            </a:fld>
            <a:endParaRPr lang="en-ZA" smtClean="0">
              <a:ea typeface="Geneva" charset="0"/>
              <a:cs typeface="Arial"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420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80421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45536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83617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06515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11069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_!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79254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59659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_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86408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72530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70218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1166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77295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082" r="4082"/>
          <a:stretch/>
        </p:blipFill>
        <p:spPr>
          <a:xfrm>
            <a:off x="0" y="0"/>
            <a:ext cx="9144000" cy="6845300"/>
          </a:xfrm>
          <a:prstGeom prst="rect">
            <a:avLst/>
          </a:prstGeom>
        </p:spPr>
      </p:pic>
    </p:spTree>
    <p:extLst>
      <p:ext uri="{BB962C8B-B14F-4D97-AF65-F5344CB8AC3E}">
        <p14:creationId xmlns:p14="http://schemas.microsoft.com/office/powerpoint/2010/main" val="27361340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0229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16880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97705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77722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95832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42229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45845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03141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60456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58729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3430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98461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72558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4087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48850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71766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504615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121417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31068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25688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ll_to_Victory_2015_9 1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353698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4304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6181</TotalTime>
  <Words>980</Words>
  <Application>Microsoft Macintosh PowerPoint</Application>
  <PresentationFormat>On-screen Show (4:3)</PresentationFormat>
  <Paragraphs>77</Paragraphs>
  <Slides>38</Slides>
  <Notes>38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dc:title>
  <dc:creator>Mark Tittley</dc:creator>
  <cp:lastModifiedBy>Mark Tittley</cp:lastModifiedBy>
  <cp:revision>310</cp:revision>
  <dcterms:created xsi:type="dcterms:W3CDTF">2013-07-16T16:53:59Z</dcterms:created>
  <dcterms:modified xsi:type="dcterms:W3CDTF">2015-09-20T11:17:09Z</dcterms:modified>
</cp:coreProperties>
</file>