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539" r:id="rId2"/>
    <p:sldId id="721" r:id="rId3"/>
    <p:sldId id="713" r:id="rId4"/>
    <p:sldId id="720" r:id="rId5"/>
    <p:sldId id="714" r:id="rId6"/>
    <p:sldId id="718" r:id="rId7"/>
    <p:sldId id="719" r:id="rId8"/>
    <p:sldId id="717" r:id="rId9"/>
    <p:sldId id="716" r:id="rId10"/>
    <p:sldId id="72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84E9"/>
    <a:srgbClr val="58B8FB"/>
    <a:srgbClr val="3DFE0C"/>
    <a:srgbClr val="21FFF6"/>
    <a:srgbClr val="804000"/>
    <a:srgbClr val="996633"/>
    <a:srgbClr val="50361B"/>
    <a:srgbClr val="654422"/>
    <a:srgbClr val="FF632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91176" autoAdjust="0"/>
  </p:normalViewPr>
  <p:slideViewPr>
    <p:cSldViewPr snapToGrid="0" snapToObjects="1">
      <p:cViewPr>
        <p:scale>
          <a:sx n="85" d="100"/>
          <a:sy n="85" d="100"/>
        </p:scale>
        <p:origin x="-80" y="-80"/>
      </p:cViewPr>
      <p:guideLst>
        <p:guide orient="horz" pos="2225"/>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15/07/25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Tonight</a:t>
            </a:r>
            <a:r>
              <a:rPr lang="en-ZA" b="0" baseline="0" dirty="0" smtClean="0">
                <a:solidFill>
                  <a:schemeClr val="bg1"/>
                </a:solidFill>
              </a:rPr>
              <a:t> is Cash Dash Night</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Time: 7:40-7:50 - Welcome, Announcements</a:t>
            </a:r>
            <a:r>
              <a:rPr lang="en-ZA" b="0" baseline="0" dirty="0" smtClean="0">
                <a:solidFill>
                  <a:schemeClr val="bg1"/>
                </a:solidFill>
              </a:rPr>
              <a:t> and</a:t>
            </a:r>
            <a:r>
              <a:rPr lang="en-ZA" b="0" dirty="0" smtClean="0">
                <a:solidFill>
                  <a:schemeClr val="bg1"/>
                </a:solidFill>
              </a:rPr>
              <a:t> Instructions</a:t>
            </a: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Next Friday night </a:t>
            </a:r>
            <a:r>
              <a:rPr lang="en-ZA" smtClean="0">
                <a:latin typeface="Calibri" charset="0"/>
              </a:rPr>
              <a:t>is Monopoly </a:t>
            </a:r>
            <a:r>
              <a:rPr lang="en-ZA" dirty="0" smtClean="0">
                <a:latin typeface="Calibri" charset="0"/>
              </a:rPr>
              <a:t>Millionaire</a:t>
            </a:r>
            <a:r>
              <a:rPr lang="en-ZA" baseline="0" dirty="0" smtClean="0">
                <a:latin typeface="Calibri" charset="0"/>
              </a:rPr>
              <a:t> Night</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10</a:t>
            </a:fld>
            <a:endParaRPr lang="en-ZA" sz="12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to all our regulars and if there are any newcomers – please come up onto stage so we can welcome you!</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Team Up: It is time to get into 6 equal-sized teams. (Our</a:t>
            </a:r>
            <a:r>
              <a:rPr lang="en-US" sz="1200" kern="1200" baseline="0" dirty="0" smtClean="0">
                <a:solidFill>
                  <a:schemeClr val="tx1"/>
                </a:solidFill>
                <a:latin typeface="+mn-lt"/>
                <a:ea typeface="+mn-ea"/>
                <a:cs typeface="+mn-cs"/>
              </a:rPr>
              <a:t> teen leaders will go </a:t>
            </a:r>
            <a:r>
              <a:rPr lang="en-US" sz="1200" kern="1200" dirty="0" smtClean="0">
                <a:solidFill>
                  <a:schemeClr val="tx1"/>
                </a:solidFill>
                <a:latin typeface="+mn-lt"/>
                <a:ea typeface="+mn-ea"/>
                <a:cs typeface="+mn-cs"/>
              </a:rPr>
              <a:t>downstairs to hide money among the cars)</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There</a:t>
            </a:r>
            <a:r>
              <a:rPr lang="en-US" sz="1200" kern="1200" baseline="0" dirty="0" smtClean="0">
                <a:solidFill>
                  <a:schemeClr val="tx1"/>
                </a:solidFill>
                <a:latin typeface="+mn-lt"/>
                <a:ea typeface="+mn-ea"/>
                <a:cs typeface="+mn-cs"/>
              </a:rPr>
              <a:t> are 50 </a:t>
            </a:r>
            <a:r>
              <a:rPr lang="en-US" sz="1200" kern="1200" dirty="0" smtClean="0">
                <a:solidFill>
                  <a:schemeClr val="tx1"/>
                </a:solidFill>
                <a:latin typeface="+mn-lt"/>
                <a:ea typeface="+mn-ea"/>
                <a:cs typeface="+mn-cs"/>
              </a:rPr>
              <a:t>R10 notes hidden </a:t>
            </a: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property</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Choose 2 People from your team to Dash for the Cash. </a:t>
            </a:r>
            <a:r>
              <a:rPr lang="en-US" sz="1200" kern="1200" dirty="0" smtClean="0">
                <a:solidFill>
                  <a:schemeClr val="tx1"/>
                </a:solidFill>
                <a:latin typeface="+mn-lt"/>
                <a:ea typeface="+mn-ea"/>
                <a:cs typeface="+mn-cs"/>
              </a:rPr>
              <a:t>Come </a:t>
            </a:r>
            <a:r>
              <a:rPr lang="en-US" sz="1200" kern="1200" dirty="0" smtClean="0">
                <a:solidFill>
                  <a:schemeClr val="tx1"/>
                </a:solidFill>
                <a:latin typeface="+mn-lt"/>
                <a:ea typeface="+mn-ea"/>
                <a:cs typeface="+mn-cs"/>
              </a:rPr>
              <a:t>back when you find 2 notes and send the next 2 people. You have  a limited amount of time to find the cash so move it! The group with the most cash will also win the cash you don’t find.</a:t>
            </a:r>
          </a:p>
          <a:p>
            <a:pPr eaLnBrk="1" hangingPunct="1">
              <a:spcBef>
                <a:spcPct val="0"/>
              </a:spcBef>
            </a:pP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Team Talk: So what are you going to do with your money? Talk</a:t>
            </a:r>
            <a:r>
              <a:rPr lang="en-US" sz="1200" kern="1200" baseline="0" dirty="0" smtClean="0">
                <a:solidFill>
                  <a:schemeClr val="tx1"/>
                </a:solidFill>
                <a:latin typeface="+mn-lt"/>
                <a:ea typeface="+mn-ea"/>
                <a:cs typeface="+mn-cs"/>
              </a:rPr>
              <a:t> about it in your group.</a:t>
            </a:r>
            <a:r>
              <a:rPr lang="en-US" sz="1200" kern="1200" dirty="0" smtClean="0">
                <a:solidFill>
                  <a:schemeClr val="tx1"/>
                </a:solidFill>
                <a:latin typeface="+mn-lt"/>
                <a:ea typeface="+mn-ea"/>
                <a:cs typeface="+mn-cs"/>
              </a:rPr>
              <a:t> It is your money but you have to agree on what to do with it. </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Teams Talk: Send one person to the round table. Talk with the other leaders about the possibility of doing something together with the money.</a:t>
            </a:r>
          </a:p>
          <a:p>
            <a:pPr eaLnBrk="1" hangingPunct="1">
              <a:spcBef>
                <a:spcPct val="0"/>
              </a:spcBef>
            </a:pP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Decision Time:</a:t>
            </a:r>
            <a:r>
              <a:rPr lang="en-US" sz="1200" kern="1200" baseline="0" dirty="0" smtClean="0">
                <a:solidFill>
                  <a:schemeClr val="tx1"/>
                </a:solidFill>
                <a:latin typeface="+mn-lt"/>
                <a:ea typeface="+mn-ea"/>
                <a:cs typeface="+mn-cs"/>
              </a:rPr>
              <a:t> Return to your groups and make a final decision about what to do with the money. Send someone to share your decision with the whole group.</a:t>
            </a:r>
          </a:p>
          <a:p>
            <a:pPr eaLnBrk="1" hangingPunct="1">
              <a:spcBef>
                <a:spcPct val="0"/>
              </a:spcBef>
            </a:pP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Small Groups. Here are the questions for our small group time: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 How did your group come to a decision about using the cash? (2) How is the Cash Dash experience like real life? (3) What values did you observe tonight? I.e. Greed, Generosity, Selfishness, etc. (4) What values are shown in the way that you handle cash? (5) What do we learn about money from this verse? "A generous person will prosper; whoever refreshes others will be refreshed.” (Proverbs 11:25). (6) Pray for each other to be generous with</a:t>
            </a:r>
            <a:r>
              <a:rPr lang="en-US" sz="1200" kern="1200" baseline="0" dirty="0" smtClean="0">
                <a:solidFill>
                  <a:schemeClr val="tx1"/>
                </a:solidFill>
                <a:latin typeface="+mn-lt"/>
                <a:ea typeface="+mn-ea"/>
                <a:cs typeface="+mn-cs"/>
              </a:rPr>
              <a:t> cash. </a:t>
            </a:r>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de-DE" sz="1200" kern="1200" dirty="0" smtClean="0">
                <a:solidFill>
                  <a:schemeClr val="tx1"/>
                </a:solidFill>
                <a:latin typeface="+mn-lt"/>
                <a:ea typeface="+mn-ea"/>
                <a:cs typeface="+mn-cs"/>
              </a:rPr>
              <a:t>Refreshments: It is time for Hot </a:t>
            </a:r>
            <a:r>
              <a:rPr lang="de-DE" sz="1200" kern="1200" dirty="0" err="1" smtClean="0">
                <a:solidFill>
                  <a:schemeClr val="tx1"/>
                </a:solidFill>
                <a:latin typeface="+mn-lt"/>
                <a:ea typeface="+mn-ea"/>
                <a:cs typeface="+mn-cs"/>
              </a:rPr>
              <a:t>Chocolate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and</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biscuits</a:t>
            </a:r>
            <a:r>
              <a:rPr lang="de-DE" sz="1200" kern="1200" dirty="0" smtClean="0">
                <a:solidFill>
                  <a:schemeClr val="tx1"/>
                </a:solidFill>
                <a:latin typeface="+mn-lt"/>
                <a:ea typeface="+mn-ea"/>
                <a:cs typeface="+mn-cs"/>
              </a:rPr>
              <a:t>.</a:t>
            </a:r>
          </a:p>
          <a:p>
            <a:endParaRPr lang="de-DE"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15/07/25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15/07/25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15/07/25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15/07/25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51729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5985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082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786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67933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7468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2202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9266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95328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77088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9995</TotalTime>
  <Words>386</Words>
  <Application>Microsoft Macintosh PowerPoint</Application>
  <PresentationFormat>On-screen Show (4:3)</PresentationFormat>
  <Paragraphs>21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631</cp:revision>
  <dcterms:created xsi:type="dcterms:W3CDTF">2014-06-20T13:14:19Z</dcterms:created>
  <dcterms:modified xsi:type="dcterms:W3CDTF">2015-07-25T17:46:20Z</dcterms:modified>
</cp:coreProperties>
</file>