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01" r:id="rId2"/>
    <p:sldId id="30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472A1-0D3D-6847-82A3-9691ACB383E3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80E16-98EF-6046-A657-51AE77D36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5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Tonight</a:t>
            </a:r>
            <a:r>
              <a:rPr lang="en-ZA" b="0" baseline="0" dirty="0" smtClean="0">
                <a:solidFill>
                  <a:schemeClr val="bg1"/>
                </a:solidFill>
              </a:rPr>
              <a:t> is Cash Dash Night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b="0" dirty="0" smtClean="0">
                <a:solidFill>
                  <a:schemeClr val="bg1"/>
                </a:solidFill>
              </a:rPr>
              <a:t>Time: 7:40-7:50 - Welcome, Announcements</a:t>
            </a:r>
            <a:r>
              <a:rPr lang="en-ZA" b="0" baseline="0" dirty="0" smtClean="0">
                <a:solidFill>
                  <a:schemeClr val="bg1"/>
                </a:solidFill>
              </a:rPr>
              <a:t> and</a:t>
            </a:r>
            <a:r>
              <a:rPr lang="en-ZA" b="0" dirty="0" smtClean="0">
                <a:solidFill>
                  <a:schemeClr val="bg1"/>
                </a:solidFill>
              </a:rPr>
              <a:t> Instructions</a:t>
            </a:r>
          </a:p>
          <a:p>
            <a:endParaRPr lang="en-ZA" b="0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2B6F37-7C9E-154E-9321-BD689A412A87}" type="slidenum">
              <a:rPr lang="en-ZA" sz="1200">
                <a:latin typeface="Calibri" charset="0"/>
              </a:rPr>
              <a:pPr eaLnBrk="1" hangingPunct="1"/>
              <a:t>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56537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69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4493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5034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51034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0163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1663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53108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7513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5817"/>
      </p:ext>
    </p:extLst>
  </p:cSld>
  <p:clrMapOvr>
    <a:masterClrMapping/>
  </p:clrMapOvr>
  <p:transition xmlns:p14="http://schemas.microsoft.com/office/powerpoint/2010/main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55457"/>
      </p:ext>
    </p:extLst>
  </p:cSld>
  <p:clrMapOvr>
    <a:masterClrMapping/>
  </p:clrMapOvr>
  <p:transition xmlns:p14="http://schemas.microsoft.com/office/powerpoint/2010/main" advClick="0" advTm="2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24DB-06F9-174B-BC65-546D0B2A2638}" type="datetimeFigureOut">
              <a:rPr lang="en-US" smtClean="0"/>
              <a:t>15/07/25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93F1-1853-3146-8D83-98F8BEC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0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advClick="0" advTm="200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02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0023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0024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03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004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0050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0061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0065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007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0071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0072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0074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0075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/IMG_0077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Show/IMG_0080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Show/IMG_0081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Show/IMG_0083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_Show/IMG_0085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_Show/IMG_0089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_Show/IMG_0090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file://localhost/Users/marktittley/Desktop/_Show/IMG_0091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file://localhost/Users/marktittley/Desktop/_Show/IMG_0093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file://localhost/Users/marktittley/Desktop/_Show/IMG_0094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file://localhost/Users/marktittley/Desktop/_Show/IMG_0096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file://localhost/Users/marktittley/Desktop/_Show/IMG_0097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file://localhost/Users/marktittley/Desktop/_Show/IMG_0100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file://localhost/Users/marktittley/Desktop/_Show/IMG_0102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file://localhost/Users/marktittley/Desktop/_Show/IMG_0103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file://localhost/Users/marktittley/Desktop/_Show/IMG_0104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0008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0010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01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0018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0019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002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416" r="12416"/>
          <a:stretch/>
        </p:blipFill>
        <p:spPr>
          <a:xfrm>
            <a:off x="0" y="0"/>
            <a:ext cx="9144000" cy="68686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16382" y="5441476"/>
            <a:ext cx="2052593" cy="1288536"/>
            <a:chOff x="134735" y="5463614"/>
            <a:chExt cx="2052593" cy="1288536"/>
          </a:xfrm>
        </p:grpSpPr>
        <p:pic>
          <p:nvPicPr>
            <p:cNvPr id="16" name="Picture 15" descr="CASH_3_Green_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35" y="5463614"/>
              <a:ext cx="2052593" cy="1288536"/>
            </a:xfrm>
            <a:prstGeom prst="rect">
              <a:avLst/>
            </a:prstGeom>
            <a:effectLst>
              <a:glow rad="101600">
                <a:schemeClr val="bg1">
                  <a:alpha val="86000"/>
                </a:schemeClr>
              </a:glow>
              <a:innerShdw blurRad="114300">
                <a:prstClr val="black"/>
              </a:innerShdw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258800" y="6240151"/>
              <a:ext cx="1875608" cy="46166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  <p:txBody>
            <a:bodyPr wrap="square">
              <a:spAutoFit/>
            </a:bodyPr>
            <a:lstStyle/>
            <a:p>
              <a:r>
                <a:rPr lang="en-ZA" sz="2400" spc="780" dirty="0">
                  <a:solidFill>
                    <a:srgbClr val="1DA319"/>
                  </a:solidFill>
                  <a:effectLst>
                    <a:glow rad="228600">
                      <a:schemeClr val="bg1">
                        <a:alpha val="90000"/>
                      </a:schemeClr>
                    </a:glow>
                    <a:innerShdw blurRad="114300">
                      <a:prstClr val="black"/>
                    </a:innerShdw>
                  </a:effectLst>
                  <a:latin typeface="AMCAP Eternal"/>
                  <a:cs typeface="AMCAP Eternal"/>
                </a:rPr>
                <a:t>Friday</a:t>
              </a:r>
              <a:endParaRPr lang="en-US" sz="2400" spc="780" dirty="0">
                <a:solidFill>
                  <a:srgbClr val="1DA319"/>
                </a:solidFill>
                <a:effectLst>
                  <a:glow rad="228600">
                    <a:schemeClr val="bg1">
                      <a:alpha val="90000"/>
                    </a:schemeClr>
                  </a:glow>
                  <a:innerShdw blurRad="114300">
                    <a:prstClr val="black"/>
                  </a:innerShdw>
                </a:effectLst>
                <a:latin typeface="AMCAP Eternal"/>
                <a:cs typeface="AMCAP Etern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10730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1.jpg" descr="/Users/marktittley/Desktop/_Show/IMG_002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2082"/>
      </p:ext>
    </p:extLst>
  </p:cSld>
  <p:clrMapOvr>
    <a:masterClrMapping/>
  </p:clrMapOvr>
  <p:transition xmlns:p14="http://schemas.microsoft.com/office/powerpoint/2010/main" advClick="0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3.jpg" descr="/Users/marktittley/Desktop/_Show/IMG_002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689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8912"/>
      </p:ext>
    </p:extLst>
  </p:cSld>
  <p:clrMapOvr>
    <a:masterClrMapping/>
  </p:clrMapOvr>
  <p:transition xmlns:p14="http://schemas.microsoft.com/office/powerpoint/2010/main"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4.jpg" descr="/Users/marktittley/Desktop/_Show/IMG_002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/>
          <a:stretch/>
        </p:blipFill>
        <p:spPr>
          <a:xfrm>
            <a:off x="0" y="0"/>
            <a:ext cx="917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0924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0.jpg" descr="/Users/marktittley/Desktop/_Show/IMG_003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r="7617"/>
          <a:stretch/>
        </p:blipFill>
        <p:spPr>
          <a:xfrm>
            <a:off x="0" y="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3306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0.jpg" descr="/Users/marktittley/Desktop/_Show/IMG_004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 b="227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2002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0.jpg" descr="/Users/marktittley/Desktop/_Show/IMG_005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14474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05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r="3126"/>
          <a:stretch/>
        </p:blipFill>
        <p:spPr>
          <a:xfrm>
            <a:off x="0" y="0"/>
            <a:ext cx="9144000" cy="68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4800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1.jpg" descr="/Users/marktittley/Desktop/_Show/IMG_006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r="1001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72761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5.jpg" descr="/Users/marktittley/Desktop/_Show/IMG_006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23982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0.jpg" descr="/Users/marktittley/Desktop/_Show/IMG_007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0058"/>
      </p:ext>
    </p:extLst>
  </p:cSld>
  <p:clrMapOvr>
    <a:masterClrMapping/>
  </p:clrMapOvr>
  <p:transition xmlns:p14="http://schemas.microsoft.com/office/powerpoint/2010/main"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9533"/>
          <a:stretch/>
        </p:blipFill>
        <p:spPr>
          <a:xfrm>
            <a:off x="0" y="0"/>
            <a:ext cx="9144000" cy="690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02406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1.jpg" descr="/Users/marktittley/Desktop/_Show/IMG_007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53456"/>
      </p:ext>
    </p:extLst>
  </p:cSld>
  <p:clrMapOvr>
    <a:masterClrMapping/>
  </p:clrMapOvr>
  <p:transition xmlns:p14="http://schemas.microsoft.com/office/powerpoint/2010/main" advClick="0" advTm="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2.jpg" descr="/Users/marktittley/Desktop/_Show/IMG_007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17126"/>
      </p:ext>
    </p:extLst>
  </p:cSld>
  <p:clrMapOvr>
    <a:masterClrMapping/>
  </p:clrMapOvr>
  <p:transition xmlns:p14="http://schemas.microsoft.com/office/powerpoint/2010/main" advClick="0" advTm="2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4.jpg" descr="/Users/marktittley/Desktop/_Show/IMG_007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r="193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7741"/>
      </p:ext>
    </p:extLst>
  </p:cSld>
  <p:clrMapOvr>
    <a:masterClrMapping/>
  </p:clrMapOvr>
  <p:transition xmlns:p14="http://schemas.microsoft.com/office/powerpoint/2010/main" advClick="0" advTm="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5.jpg" descr="/Users/marktittley/Desktop/_Show/IMG_007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67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0776"/>
      </p:ext>
    </p:extLst>
  </p:cSld>
  <p:clrMapOvr>
    <a:masterClrMapping/>
  </p:clrMapOvr>
  <p:transition xmlns:p14="http://schemas.microsoft.com/office/powerpoint/2010/main" advClick="0" advTm="2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7.jpg" descr="/Users/marktittley/Desktop/_Show/IMG_007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34709"/>
      </p:ext>
    </p:extLst>
  </p:cSld>
  <p:clrMapOvr>
    <a:masterClrMapping/>
  </p:clrMapOvr>
  <p:transition xmlns:p14="http://schemas.microsoft.com/office/powerpoint/2010/main" advClick="0" advTm="2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0.jpg" descr="/Users/marktittley/Desktop/_Show/IMG_008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89996"/>
      </p:ext>
    </p:extLst>
  </p:cSld>
  <p:clrMapOvr>
    <a:masterClrMapping/>
  </p:clrMapOvr>
  <p:transition xmlns:p14="http://schemas.microsoft.com/office/powerpoint/2010/main" advClick="0" advTm="2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1.jpg" descr="/Users/marktittley/Desktop/_Show/IMG_008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3885"/>
          <a:stretch/>
        </p:blipFill>
        <p:spPr>
          <a:xfrm>
            <a:off x="0" y="0"/>
            <a:ext cx="9144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34601"/>
      </p:ext>
    </p:extLst>
  </p:cSld>
  <p:clrMapOvr>
    <a:masterClrMapping/>
  </p:clrMapOvr>
  <p:transition xmlns:p14="http://schemas.microsoft.com/office/powerpoint/2010/main" advClick="0" advTm="2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3.jpg" descr="/Users/marktittley/Desktop/_Show/IMG_008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4592"/>
      </p:ext>
    </p:extLst>
  </p:cSld>
  <p:clrMapOvr>
    <a:masterClrMapping/>
  </p:clrMapOvr>
  <p:transition xmlns:p14="http://schemas.microsoft.com/office/powerpoint/2010/main" advClick="0" advTm="2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5.jpg" descr="/Users/marktittley/Desktop/_Show/IMG_008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r="555"/>
          <a:stretch/>
        </p:blipFill>
        <p:spPr>
          <a:xfrm>
            <a:off x="0" y="0"/>
            <a:ext cx="9144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17726"/>
      </p:ext>
    </p:extLst>
  </p:cSld>
  <p:clrMapOvr>
    <a:masterClrMapping/>
  </p:clrMapOvr>
  <p:transition xmlns:p14="http://schemas.microsoft.com/office/powerpoint/2010/main" advClick="0" advTm="2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9.jpg" descr="/Users/marktittley/Desktop/_Show/IMG_008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r="778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9579"/>
      </p:ext>
    </p:extLst>
  </p:cSld>
  <p:clrMapOvr>
    <a:masterClrMapping/>
  </p:clrMapOvr>
  <p:transition xmlns:p14="http://schemas.microsoft.com/office/powerpoint/2010/main" advClick="0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0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89"/>
          <a:stretch/>
        </p:blipFill>
        <p:spPr>
          <a:xfrm>
            <a:off x="0" y="0"/>
            <a:ext cx="9144000" cy="68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73430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0.jpg" descr="/Users/marktittley/Desktop/_Show/IMG_009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1489"/>
      </p:ext>
    </p:extLst>
  </p:cSld>
  <p:clrMapOvr>
    <a:masterClrMapping/>
  </p:clrMapOvr>
  <p:transition xmlns:p14="http://schemas.microsoft.com/office/powerpoint/2010/main" advClick="0" advTm="2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1.jpg" descr="/Users/marktittley/Desktop/_Show/IMG_009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2380"/>
          <a:stretch/>
        </p:blipFill>
        <p:spPr>
          <a:xfrm>
            <a:off x="0" y="0"/>
            <a:ext cx="917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9542"/>
      </p:ext>
    </p:extLst>
  </p:cSld>
  <p:clrMapOvr>
    <a:masterClrMapping/>
  </p:clrMapOvr>
  <p:transition xmlns:p14="http://schemas.microsoft.com/office/powerpoint/2010/main" advClick="0" advTm="2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3.jpg" descr="/Users/marktittley/Desktop/_Show/IMG_009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2857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3058"/>
      </p:ext>
    </p:extLst>
  </p:cSld>
  <p:clrMapOvr>
    <a:masterClrMapping/>
  </p:clrMapOvr>
  <p:transition xmlns:p14="http://schemas.microsoft.com/office/powerpoint/2010/main" advClick="0" advTm="2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4.jpg" descr="/Users/marktittley/Desktop/_Show/IMG_009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-1986"/>
          <a:stretch/>
        </p:blipFill>
        <p:spPr>
          <a:xfrm>
            <a:off x="0" y="0"/>
            <a:ext cx="9378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6424"/>
      </p:ext>
    </p:extLst>
  </p:cSld>
  <p:clrMapOvr>
    <a:masterClrMapping/>
  </p:clrMapOvr>
  <p:transition xmlns:p14="http://schemas.microsoft.com/office/powerpoint/2010/main" advClick="0" advTm="2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6.jpg" descr="/Users/marktittley/Desktop/_Show/IMG_009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/>
          <a:stretch/>
        </p:blipFill>
        <p:spPr>
          <a:xfrm>
            <a:off x="0" y="0"/>
            <a:ext cx="917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7276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7.jpg" descr="/Users/marktittley/Desktop/_Show/IMG_009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33928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0.jpg" descr="/Users/marktittley/Desktop/_Show/IMG_0100.jpg"/>
          <p:cNvPicPr>
            <a:picLocks/>
          </p:cNvPicPr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5" r="3885"/>
          <a:stretch/>
        </p:blipFill>
        <p:spPr>
          <a:xfrm>
            <a:off x="0" y="0"/>
            <a:ext cx="9144000" cy="6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06040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2.jpg" descr="/Users/marktittley/Desktop/_Show/IMG_010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15592"/>
      </p:ext>
    </p:extLst>
  </p:cSld>
  <p:clrMapOvr>
    <a:masterClrMapping/>
  </p:clrMapOvr>
  <p:transition xmlns:p14="http://schemas.microsoft.com/office/powerpoint/2010/main" advClick="0" advTm="2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3.jpg" descr="/Users/marktittley/Desktop/_Show/IMG_0103.jpg"/>
          <p:cNvPicPr>
            <a:picLocks/>
          </p:cNvPicPr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07490"/>
      </p:ext>
    </p:extLst>
  </p:cSld>
  <p:clrMapOvr>
    <a:masterClrMapping/>
  </p:clrMapOvr>
  <p:transition xmlns:p14="http://schemas.microsoft.com/office/powerpoint/2010/main" advClick="0" advTm="2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4.jpg" descr="/Users/marktittley/Desktop/_Show/IMG_0104.jpg"/>
          <p:cNvPicPr>
            <a:picLocks/>
          </p:cNvPicPr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90928"/>
      </p:ext>
    </p:extLst>
  </p:cSld>
  <p:clrMapOvr>
    <a:masterClrMapping/>
  </p:clrMapOvr>
  <p:transition xmlns:p14="http://schemas.microsoft.com/office/powerpoint/2010/main"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8.jpg" descr="/Users/marktittley/Desktop/_Show/IMG_000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18146"/>
      </p:ext>
    </p:extLst>
  </p:cSld>
  <p:clrMapOvr>
    <a:masterClrMapping/>
  </p:clrMapOvr>
  <p:transition xmlns:p14="http://schemas.microsoft.com/office/powerpoint/2010/main" advClick="0" advTm="2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0.jpg" descr="/Users/marktittley/Desktop/_Show/IMG_001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75030"/>
      </p:ext>
    </p:extLst>
  </p:cSld>
  <p:clrMapOvr>
    <a:masterClrMapping/>
  </p:clrMapOvr>
  <p:transition xmlns:p14="http://schemas.microsoft.com/office/powerpoint/2010/main"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1.jpg" descr="/Users/marktittley/Desktop/_Show/IMG_001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1844"/>
      </p:ext>
    </p:extLst>
  </p:cSld>
  <p:clrMapOvr>
    <a:masterClrMapping/>
  </p:clrMapOvr>
  <p:transition xmlns:p14="http://schemas.microsoft.com/office/powerpoint/2010/main" advClick="0"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8.jpg" descr="/Users/marktittley/Desktop/_Show/IMG_001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26468"/>
      </p:ext>
    </p:extLst>
  </p:cSld>
  <p:clrMapOvr>
    <a:masterClrMapping/>
  </p:clrMapOvr>
  <p:transition xmlns:p14="http://schemas.microsoft.com/office/powerpoint/2010/main" advClick="0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9.jpg" descr="/Users/marktittley/Desktop/_Show/IMG_001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8958"/>
      </p:ext>
    </p:extLst>
  </p:cSld>
  <p:clrMapOvr>
    <a:masterClrMapping/>
  </p:clrMapOvr>
  <p:transition xmlns:p14="http://schemas.microsoft.com/office/powerpoint/2010/main" advClick="0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0.jpg" descr="/Users/marktittley/Desktop/_Show/IMG_002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84131"/>
      </p:ext>
    </p:extLst>
  </p:cSld>
  <p:clrMapOvr>
    <a:masterClrMapping/>
  </p:clrMapOvr>
  <p:transition xmlns:p14="http://schemas.microsoft.com/office/powerpoint/2010/main" advClick="0" advTm="2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</Words>
  <Application>Microsoft Macintosh PowerPoint</Application>
  <PresentationFormat>On-screen Show (4:3)</PresentationFormat>
  <Paragraphs>4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4</cp:revision>
  <dcterms:created xsi:type="dcterms:W3CDTF">2015-07-25T16:48:54Z</dcterms:created>
  <dcterms:modified xsi:type="dcterms:W3CDTF">2015-07-25T17:05:52Z</dcterms:modified>
</cp:coreProperties>
</file>