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0" r:id="rId2"/>
    <p:sldId id="269" r:id="rId3"/>
    <p:sldId id="277" r:id="rId4"/>
    <p:sldId id="276" r:id="rId5"/>
    <p:sldId id="258" r:id="rId6"/>
    <p:sldId id="262" r:id="rId7"/>
    <p:sldId id="265" r:id="rId8"/>
    <p:sldId id="266" r:id="rId9"/>
    <p:sldId id="263" r:id="rId10"/>
    <p:sldId id="259" r:id="rId11"/>
    <p:sldId id="270" r:id="rId12"/>
    <p:sldId id="272" r:id="rId13"/>
    <p:sldId id="273" r:id="rId14"/>
    <p:sldId id="274" r:id="rId15"/>
    <p:sldId id="275" r:id="rId16"/>
    <p:sldId id="280" r:id="rId17"/>
    <p:sldId id="268" r:id="rId18"/>
    <p:sldId id="278" r:id="rId19"/>
    <p:sldId id="279" r:id="rId20"/>
    <p:sldId id="26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8" d="100"/>
          <a:sy n="88" d="100"/>
        </p:scale>
        <p:origin x="-46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193FD0-4CF7-6346-B89B-8BD8B9FF3FAD}" type="datetimeFigureOut">
              <a:rPr lang="en-US" smtClean="0"/>
              <a:t>16/10/13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DEA0A-5D43-3945-8E2F-10401B7DA775}" type="slidenum">
              <a:rPr lang="en-US" smtClean="0"/>
              <a:t>‹#›</a:t>
            </a:fld>
            <a:endParaRPr lang="en-US"/>
          </a:p>
        </p:txBody>
      </p:sp>
    </p:spTree>
    <p:extLst>
      <p:ext uri="{BB962C8B-B14F-4D97-AF65-F5344CB8AC3E}">
        <p14:creationId xmlns:p14="http://schemas.microsoft.com/office/powerpoint/2010/main" val="35233078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Champions Night is dedicated to discovering</a:t>
            </a:r>
            <a:r>
              <a:rPr lang="en-US" baseline="0" dirty="0" smtClean="0"/>
              <a:t> the champion of five activities that are regular in our youth room: Foosball, FIFA, </a:t>
            </a:r>
            <a:r>
              <a:rPr lang="en-US" dirty="0" smtClean="0"/>
              <a:t>Table Tennis, Pool and Dance.</a:t>
            </a:r>
            <a:r>
              <a:rPr lang="en-US" baseline="0" dirty="0" smtClean="0"/>
              <a:t> We have a live DJ who will help us to warm up for the championship for 30 minutes and then we will have 45 minutes to compete to find the champion in each activity.</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Prize Giving: The winner of each section</a:t>
            </a:r>
            <a:r>
              <a:rPr lang="en-US" baseline="0" dirty="0" smtClean="0"/>
              <a:t> will win a prize</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Foosball Champion</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FIFA</a:t>
            </a:r>
            <a:r>
              <a:rPr lang="en-US" baseline="0" dirty="0" smtClean="0"/>
              <a:t> </a:t>
            </a:r>
            <a:r>
              <a:rPr lang="en-US" dirty="0" smtClean="0"/>
              <a:t>Champion</a:t>
            </a:r>
          </a:p>
          <a:p>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Table Tennis Champion</a:t>
            </a:r>
          </a:p>
          <a:p>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Pool Champion</a:t>
            </a:r>
          </a:p>
          <a:p>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Dance Champion</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smtClean="0"/>
              <a:t>Small Groups: Here are the questions for our small group time tonight: </a:t>
            </a:r>
            <a:r>
              <a:rPr lang="en-ZA" dirty="0" smtClean="0">
                <a:effectLst>
                  <a:glow rad="101600">
                    <a:prstClr val="black"/>
                  </a:glow>
                </a:effectLst>
                <a:latin typeface="Allerton"/>
                <a:cs typeface="Allerton"/>
              </a:rPr>
              <a:t>(1)</a:t>
            </a:r>
            <a:r>
              <a:rPr lang="en-ZA" baseline="0" dirty="0" smtClean="0">
                <a:effectLst>
                  <a:glow rad="101600">
                    <a:prstClr val="black"/>
                  </a:glow>
                </a:effectLst>
                <a:latin typeface="Allerton"/>
                <a:cs typeface="Allerton"/>
              </a:rPr>
              <a:t> </a:t>
            </a:r>
            <a:r>
              <a:rPr lang="en-ZA" dirty="0" smtClean="0">
                <a:effectLst>
                  <a:glow rad="101600">
                    <a:prstClr val="black"/>
                  </a:glow>
                </a:effectLst>
                <a:latin typeface="Allerton"/>
                <a:cs typeface="Allerton"/>
              </a:rPr>
              <a:t>What was your Best experience of Winning ever? (2) What was your Worst experience of Losing ever?(3) What can you do to become a better Winner/Loser? (4) Pray for each other to become a better Winner/Loser.</a:t>
            </a:r>
          </a:p>
          <a:p>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our matric Farewell - make</a:t>
            </a:r>
            <a:r>
              <a:rPr lang="en-US" baseline="0" dirty="0" smtClean="0"/>
              <a:t> sure you sign up if you have not done so already.</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 Sunday morning we launch the four-week Spirit Series.</a:t>
            </a:r>
            <a:endParaRPr lang="en-US" dirty="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18</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We will be watching one of the Alpha videos and will chat in small groups to find our who He is.</a:t>
            </a:r>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regulars and newcomers.</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time for Refreshments.</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warmed up for Champions Night we have a DJ who will be spinning some tracks for us!</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looking for five champions tonight</a:t>
            </a:r>
            <a:r>
              <a:rPr lang="mr-IN" dirty="0" smtClean="0"/>
              <a:t>…</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Foosball Champion</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FIFA Champion</a:t>
            </a:r>
          </a:p>
          <a:p>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Table Tennis Champion</a:t>
            </a:r>
          </a:p>
          <a:p>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Pool Champion</a:t>
            </a:r>
          </a:p>
          <a:p>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Dance Champion</a:t>
            </a:r>
          </a:p>
          <a:p>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55728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182141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236164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291028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DBE3F1-777D-7243-A554-C61462A664EB}" type="datetimeFigureOut">
              <a:rPr lang="en-US" smtClean="0"/>
              <a:t>16/10/13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396880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DBE3F1-777D-7243-A554-C61462A664EB}" type="datetimeFigureOut">
              <a:rPr lang="en-US" smtClean="0"/>
              <a:t>16/10/13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374766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DBE3F1-777D-7243-A554-C61462A664EB}" type="datetimeFigureOut">
              <a:rPr lang="en-US" smtClean="0"/>
              <a:t>16/10/13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68495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DBE3F1-777D-7243-A554-C61462A664EB}" type="datetimeFigureOut">
              <a:rPr lang="en-US" smtClean="0"/>
              <a:t>16/10/13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9731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BE3F1-777D-7243-A554-C61462A664EB}" type="datetimeFigureOut">
              <a:rPr lang="en-US" smtClean="0"/>
              <a:t>16/10/13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7792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BE3F1-777D-7243-A554-C61462A664EB}" type="datetimeFigureOut">
              <a:rPr lang="en-US" smtClean="0"/>
              <a:t>16/10/13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68524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BE3F1-777D-7243-A554-C61462A664EB}" type="datetimeFigureOut">
              <a:rPr lang="en-US" smtClean="0"/>
              <a:t>16/10/13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27017098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BE3F1-777D-7243-A554-C61462A664EB}" type="datetimeFigureOut">
              <a:rPr lang="en-US" smtClean="0"/>
              <a:t>16/10/13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D3060-13E3-CC40-BCE5-453A85560CCB}" type="slidenum">
              <a:rPr lang="en-US" smtClean="0"/>
              <a:t>‹#›</a:t>
            </a:fld>
            <a:endParaRPr lang="en-US"/>
          </a:p>
        </p:txBody>
      </p:sp>
    </p:spTree>
    <p:extLst>
      <p:ext uri="{BB962C8B-B14F-4D97-AF65-F5344CB8AC3E}">
        <p14:creationId xmlns:p14="http://schemas.microsoft.com/office/powerpoint/2010/main" val="457855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5244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316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64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1155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6367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7942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82041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3789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0563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90526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3385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993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1743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309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5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054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9951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0406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8848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0664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TotalTime>
  <Words>293</Words>
  <Application>Microsoft Macintosh PowerPoint</Application>
  <PresentationFormat>On-screen Show (4:3)</PresentationFormat>
  <Paragraphs>40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16</cp:revision>
  <dcterms:created xsi:type="dcterms:W3CDTF">2016-09-15T16:06:02Z</dcterms:created>
  <dcterms:modified xsi:type="dcterms:W3CDTF">2016-10-13T12:04:38Z</dcterms:modified>
</cp:coreProperties>
</file>