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5" r:id="rId4"/>
    <p:sldId id="264" r:id="rId5"/>
    <p:sldId id="268" r:id="rId6"/>
    <p:sldId id="396" r:id="rId7"/>
    <p:sldId id="302" r:id="rId8"/>
    <p:sldId id="274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8" r:id="rId17"/>
    <p:sldId id="290" r:id="rId18"/>
    <p:sldId id="291" r:id="rId19"/>
    <p:sldId id="292" r:id="rId20"/>
    <p:sldId id="296" r:id="rId21"/>
    <p:sldId id="297" r:id="rId22"/>
    <p:sldId id="305" r:id="rId23"/>
    <p:sldId id="300" r:id="rId24"/>
    <p:sldId id="301" r:id="rId25"/>
    <p:sldId id="304" r:id="rId26"/>
    <p:sldId id="308" r:id="rId27"/>
    <p:sldId id="309" r:id="rId28"/>
    <p:sldId id="310" r:id="rId29"/>
    <p:sldId id="311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9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8" r:id="rId82"/>
    <p:sldId id="369" r:id="rId83"/>
    <p:sldId id="370" r:id="rId84"/>
    <p:sldId id="371" r:id="rId85"/>
    <p:sldId id="375" r:id="rId86"/>
    <p:sldId id="376" r:id="rId87"/>
    <p:sldId id="378" r:id="rId88"/>
    <p:sldId id="379" r:id="rId89"/>
    <p:sldId id="381" r:id="rId90"/>
    <p:sldId id="382" r:id="rId91"/>
    <p:sldId id="383" r:id="rId92"/>
    <p:sldId id="384" r:id="rId93"/>
    <p:sldId id="387" r:id="rId94"/>
    <p:sldId id="388" r:id="rId95"/>
    <p:sldId id="389" r:id="rId96"/>
    <p:sldId id="391" r:id="rId97"/>
    <p:sldId id="392" r:id="rId98"/>
    <p:sldId id="393" r:id="rId99"/>
    <p:sldId id="394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4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4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5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2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0C4D6-0DC7-7A4B-A615-EB8B7A9C34A2}" type="datetimeFigureOut">
              <a:rPr lang="en-US" smtClean="0"/>
              <a:t>16/10/15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2B31-80FD-3A44-9FE7-4D4213F6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1997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199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199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2000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2001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200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201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201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201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202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197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2026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202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203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203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203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2036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2047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2048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205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205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1975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206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2062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206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206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206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2069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207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2077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208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208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1973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209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2096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2097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2098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2105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2106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2107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2109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2110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211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1980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2112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2114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2117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2121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2126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2128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2130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2132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2133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213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2013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2136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2138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2147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2148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2151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2154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2156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2157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Show/IMG_2161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Show/IMG_216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2034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Show/IMG_2163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_Show/IMG_2164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_Show/IMG_2165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Relationship Id="rId3" Type="http://schemas.openxmlformats.org/officeDocument/2006/relationships/image" Target="file://localhost/Users/marktittley/Desktop/_Show/IMG_216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file://localhost/Users/marktittley/Desktop/_Show/IMG_2167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file://localhost/Users/marktittley/Desktop/_Show/IMG_2168.jp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file://localhost/Users/marktittley/Desktop/_Show/IMG_2169.jpg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file://localhost/Users/marktittley/Desktop/_Show/IMG_2172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file://localhost/Users/marktittley/Desktop/_Show/IMG_2173.jpg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file://localhost/Users/marktittley/Desktop/_Show/IMG_217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1990.jp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Relationship Id="rId3" Type="http://schemas.openxmlformats.org/officeDocument/2006/relationships/image" Target="file://localhost/Users/marktittley/Desktop/_Show/IMG_2175.jpg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file://localhost/Users/marktittley/Desktop/_Show/IMG_2176.jpg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Relationship Id="rId3" Type="http://schemas.openxmlformats.org/officeDocument/2006/relationships/image" Target="file://localhost/Users/marktittley/Desktop/_Show/IMG_2177.jp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Relationship Id="rId3" Type="http://schemas.openxmlformats.org/officeDocument/2006/relationships/image" Target="file://localhost/Users/marktittley/Desktop/_Show/IMG_2178.jpg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Relationship Id="rId3" Type="http://schemas.openxmlformats.org/officeDocument/2006/relationships/image" Target="file://localhost/Users/marktittley/Desktop/_Show/IMG_2179.jpg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Relationship Id="rId3" Type="http://schemas.openxmlformats.org/officeDocument/2006/relationships/image" Target="file://localhost/Users/marktittley/Desktop/_Show/IMG_2199.jpg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Relationship Id="rId3" Type="http://schemas.openxmlformats.org/officeDocument/2006/relationships/image" Target="file://localhost/Users/marktittley/Desktop/_Show/IMG_2200.jpg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Relationship Id="rId3" Type="http://schemas.openxmlformats.org/officeDocument/2006/relationships/image" Target="file://localhost/Users/marktittley/Desktop/_Show/IMG_2204.jpg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Relationship Id="rId3" Type="http://schemas.openxmlformats.org/officeDocument/2006/relationships/image" Target="file://localhost/Users/marktittley/Desktop/_Show/IMG_2205.jpg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Relationship Id="rId3" Type="http://schemas.openxmlformats.org/officeDocument/2006/relationships/image" Target="file://localhost/Users/marktittley/Desktop/_Show/IMG_2208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1996.jpg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Relationship Id="rId3" Type="http://schemas.openxmlformats.org/officeDocument/2006/relationships/image" Target="file://localhost/Users/marktittley/Desktop/_Show/IMG_2210.jpg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Relationship Id="rId3" Type="http://schemas.openxmlformats.org/officeDocument/2006/relationships/image" Target="file://localhost/Users/marktittley/Desktop/_Show/IMG_2211.jpg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Relationship Id="rId3" Type="http://schemas.openxmlformats.org/officeDocument/2006/relationships/image" Target="file://localhost/Users/marktittley/Desktop/_Show/IMG_2213.jpg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Relationship Id="rId3" Type="http://schemas.openxmlformats.org/officeDocument/2006/relationships/image" Target="file://localhost/Users/marktittley/Desktop/_Show/IMG_2220.jpg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Relationship Id="rId3" Type="http://schemas.openxmlformats.org/officeDocument/2006/relationships/image" Target="file://localhost/Users/marktittley/Desktop/_Show/IMG_2222.jpg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Relationship Id="rId3" Type="http://schemas.openxmlformats.org/officeDocument/2006/relationships/image" Target="file://localhost/Users/marktittley/Desktop/_Show/IMG_2224.jp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Relationship Id="rId3" Type="http://schemas.openxmlformats.org/officeDocument/2006/relationships/image" Target="file://localhost/Users/marktittley/Desktop/_Show/IMG_2226.jpg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Relationship Id="rId3" Type="http://schemas.openxmlformats.org/officeDocument/2006/relationships/image" Target="file://localhost/Users/marktittley/Desktop/_Show/IMG_2230.jpg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Relationship Id="rId3" Type="http://schemas.openxmlformats.org/officeDocument/2006/relationships/image" Target="file://localhost/Users/marktittley/Desktop/_Show/IMG_2232.jpg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g"/><Relationship Id="rId3" Type="http://schemas.openxmlformats.org/officeDocument/2006/relationships/image" Target="file://localhost/Users/marktittley/Desktop/_Show/IMG_223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mpions_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9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97.jpg" descr="/Users/marktittley/Desktop/_Show/IMG_19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98.jpg" descr="/Users/marktittley/Desktop/_Show/IMG_19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99.jpg" descr="/Users/marktittley/Desktop/_Show/IMG_19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00.jpg" descr="/Users/marktittley/Desktop/_Show/IMG_20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01.jpg" descr="/Users/marktittley/Desktop/_Show/IMG_2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02.jpg" descr="/Users/marktittley/Desktop/_Show/IMG_20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14.jpg" descr="/Users/marktittley/Desktop/_Show/IMG_20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6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17.jpg" descr="/Users/marktittley/Desktop/_Show/IMG_20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18.jpg" descr="/Users/marktittley/Desktop/_Show/IMG_20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21.jpg" descr="/Users/marktittley/Desktop/_Show/IMG_20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1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71.jpg" descr="/Users/marktittley/Desktop/_Show/IMG_19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Welcome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030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26.jpg" descr="/Users/marktittley/Desktop/_Show/IMG_2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Pool Challengers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26957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27.jpg" descr="/Users/marktittley/Desktop/_Show/IMG_20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Foosball Challengers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06530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37.jpg" descr="/Users/marktittley/Desktop/_Show/IMG_20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4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30.jpg" descr="/Users/marktittley/Desktop/_Show/IMG_20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FIFA Challengers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6198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31.jpg" descr="/Users/marktittley/Desktop/_Show/IMG_2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Dance Challengers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91684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36.jpg" descr="/Users/marktittley/Desktop/_Show/IMG_2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Table Tennis Challengers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1651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47.jpg" descr="/Users/marktittley/Desktop/_Show/IMG_2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48.jpg" descr="/Users/marktittley/Desktop/_Show/IMG_20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8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50.jpg" descr="/Users/marktittley/Desktop/_Show/IMG_2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54.jpg" descr="/Users/marktittley/Desktop/_Show/IMG_2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0"/>
            <a:ext cx="561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75.jpg" descr="/Users/marktittley/Desktop/_Show/IMG_19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Welcome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33198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0.jpg" descr="/Users/marktittley/Desktop/_Show/IMG_20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95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2.jpg" descr="/Users/marktittley/Desktop/_Show/IMG_2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633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6.jpg" descr="/Users/marktittley/Desktop/_Show/IMG_20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6325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7.jpg" descr="/Users/marktittley/Desktop/_Show/IMG_2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0"/>
            <a:ext cx="622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8.jpg" descr="/Users/marktittley/Desktop/_Show/IMG_20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612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69.jpg" descr="/Users/marktittley/Desktop/_Show/IMG_20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6082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76.jpg" descr="/Users/marktittley/Desktop/_Show/IMG_20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77.jpg" descr="/Users/marktittley/Desktop/_Show/IMG_2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83.jpg" descr="/Users/marktittley/Desktop/_Show/IMG_2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5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84.jpg" descr="/Users/marktittley/Desktop/_Show/IMG_2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73.jpg" descr="/Users/marktittley/Desktop/_Show/IMG_19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Crowd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63837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94.jpg" descr="/Users/marktittley/Desktop/_Show/IMG_20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8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96.jpg" descr="/Users/marktittley/Desktop/_Show/IMG_2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97.jpg" descr="/Users/marktittley/Desktop/_Show/IMG_20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6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98.jpg" descr="/Users/marktittley/Desktop/_Show/IMG_20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2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05.jpg" descr="/Users/marktittley/Desktop/_Show/IMG_2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06.jpg" descr="/Users/marktittley/Desktop/_Show/IMG_2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07.jpg" descr="/Users/marktittley/Desktop/_Show/IMG_2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09.jpg" descr="/Users/marktittley/Desktop/_Show/IMG_2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0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10.jpg" descr="/Users/marktittley/Desktop/_Show/IMG_21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11.jpg" descr="/Users/marktittley/Desktop/_Show/IMG_2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80.jpg" descr="/Users/marktittley/Desktop/_Show/IMG_19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12.jpg" descr="/Users/marktittley/Desktop/_Show/IMG_2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14.jpg" descr="/Users/marktittley/Desktop/_Show/IMG_21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17.jpg" descr="/Users/marktittley/Desktop/_Show/IMG_21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3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21.jpg" descr="/Users/marktittley/Desktop/_Show/IMG_2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26.jpg" descr="/Users/marktittley/Desktop/_Show/IMG_21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28.jpg" descr="/Users/marktittley/Desktop/_Show/IMG_2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712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0.jpg" descr="/Users/marktittley/Desktop/_Show/IMG_21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80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2.jpg" descr="/Users/marktittley/Desktop/_Show/IMG_21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1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3.jpg" descr="/Users/marktittley/Desktop/_Show/IMG_21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5.jpg" descr="/Users/marktittley/Desktop/_Show/IMG_21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13.jpg" descr="/Users/marktittley/Desktop/_Show/IMG_20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Rappers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80209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6.jpg" descr="/Users/marktittley/Desktop/_Show/IMG_21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38.jpg" descr="/Users/marktittley/Desktop/_Show/IMG_21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47.jpg" descr="/Users/marktittley/Desktop/_Show/IMG_21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611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48.jpg" descr="/Users/marktittley/Desktop/_Show/IMG_21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593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51.jpg" descr="/Users/marktittley/Desktop/_Show/IMG_21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7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54.jpg" descr="/Users/marktittley/Desktop/_Show/IMG_21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8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56.jpg" descr="/Users/marktittley/Desktop/_Show/IMG_21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5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57.jpg" descr="/Users/marktittley/Desktop/_Show/IMG_21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1.jpg" descr="/Users/marktittley/Desktop/_Show/IMG_21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0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2.jpg" descr="/Users/marktittley/Desktop/_Show/IMG_21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6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34.jpg" descr="/Users/marktittley/Desktop/_Show/IMG_20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8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3.jpg" descr="/Users/marktittley/Desktop/_Show/IMG_21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5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4.jpg" descr="/Users/marktittley/Desktop/_Show/IMG_2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5.jpg" descr="/Users/marktittley/Desktop/_Show/IMG_21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6.jpg" descr="/Users/marktittley/Desktop/_Show/IMG_21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7.jpg" descr="/Users/marktittley/Desktop/_Show/IMG_21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8.jpg" descr="/Users/marktittley/Desktop/_Show/IMG_21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xmlns:p14="http://schemas.microsoft.com/office/powerpoint/2010/main" spd="slow" advClick="0" advTm="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69.jpg" descr="/Users/marktittley/Desktop/_Show/IMG_2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0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"/>
    </mc:Choice>
    <mc:Fallback>
      <p:transition xmlns:p14="http://schemas.microsoft.com/office/powerpoint/2010/main" spd="slow" advClick="0" advTm="1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2.jpg" descr="/Users/marktittley/Desktop/_Show/IMG_21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1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3.jpg" descr="/Users/marktittley/Desktop/_Show/IMG_2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4.jpg" descr="/Users/marktittley/Desktop/_Show/IMG_2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90.jpg" descr="/Users/marktittley/Desktop/_Show/IMG_19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Groovers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53939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5.jpg" descr="/Users/marktittley/Desktop/_Show/IMG_21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4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6.jpg" descr="/Users/marktittley/Desktop/_Show/IMG_21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2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7.jpg" descr="/Users/marktittley/Desktop/_Show/IMG_21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8.jpg" descr="/Users/marktittley/Desktop/_Show/IMG_21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79.jpg" descr="/Users/marktittley/Desktop/_Show/IMG_21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199.jpg" descr="/Users/marktittley/Desktop/_Show/IMG_21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00.jpg" descr="/Users/marktittley/Desktop/_Show/IMG_2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04.jpg" descr="/Users/marktittley/Desktop/_Show/IMG_2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62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7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05.jpg" descr="/Users/marktittley/Desktop/_Show/IMG_22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5526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8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08.jpg" descr="/Users/marktittley/Desktop/_Show/IMG_22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Foosball Champion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37462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96.jpg" descr="/Users/marktittley/Desktop/_Show/IMG_19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0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10.jpg" descr="/Users/marktittley/Desktop/_Show/IMG_22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FIFA Champion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93732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11.jpg" descr="/Users/marktittley/Desktop/_Show/IMG_22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Table Tennis Champion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3316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13.jpg" descr="/Users/marktittley/Desktop/_Show/IMG_22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Pool Champion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79102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20.jpg" descr="/Users/marktittley/Desktop/_Show/IMG_2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Dance Champion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73126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22.jpg" descr="/Users/marktittley/Desktop/_Show/IMG_22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Small Groups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21984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24.jpg" descr="/Users/marktittley/Desktop/_Show/IMG_2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26.jpg" descr="/Users/marktittley/Desktop/_Show/IMG_2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0.jpg" descr="/Users/marktittley/Desktop/_Show/IMG_22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3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2.jpg" descr="/Users/marktittley/Desktop/_Show/IMG_22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Challenge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83927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8.jpg" descr="/Users/marktittley/Desktop/_Show/IMG_22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2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961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ZA" sz="4800" dirty="0" smtClean="0">
                <a:ln w="28575" cmpd="sng">
                  <a:solidFill>
                    <a:srgbClr val="1DA319"/>
                  </a:solidFill>
                </a:ln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Berlin Sans FB Demi Bold"/>
                <a:cs typeface="Berlin Sans FB Demi Bold"/>
              </a:rPr>
              <a:t>The Shirt</a:t>
            </a:r>
            <a:endParaRPr lang="en-US" sz="4800" dirty="0">
              <a:ln w="28575" cmpd="sng">
                <a:solidFill>
                  <a:srgbClr val="1DA319"/>
                </a:solidFill>
              </a:ln>
              <a:solidFill>
                <a:srgbClr val="FFFF00"/>
              </a:solidFill>
              <a:effectLst>
                <a:glow rad="88900">
                  <a:schemeClr val="tx1"/>
                </a:glow>
              </a:effectLst>
              <a:latin typeface="Berlin Sans FB Demi Bold"/>
              <a:cs typeface="Berlin Sans FB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4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48</Words>
  <Application>Microsoft Macintosh PowerPoint</Application>
  <PresentationFormat>On-screen Show (4:3)</PresentationFormat>
  <Paragraphs>18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2016-10-15T07:52:56Z</dcterms:created>
  <dcterms:modified xsi:type="dcterms:W3CDTF">2016-10-15T08:13:01Z</dcterms:modified>
</cp:coreProperties>
</file>