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2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1143000" y="685800"/>
            <a:ext cx="4572000" cy="3429000"/>
          </a:xfrm>
          <a:prstGeom prst="rect">
            <a:avLst/>
          </a:prstGeom>
        </p:spPr>
        <p:txBody>
          <a:bodyPr/>
          <a:lstStyle/>
          <a:p>
            <a:endParaRPr/>
          </a:p>
        </p:txBody>
      </p:sp>
      <p:sp>
        <p:nvSpPr>
          <p:cNvPr id="209" name="Shape 20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75973333"/>
      </p:ext>
    </p:extLst>
  </p:cSld>
  <p:clrMap bg1="lt1" tx1="dk1" bg2="lt2" tx2="dk2" accent1="accent1" accent2="accent2" accent3="accent3" accent4="accent4" accent5="accent5" accent6="accent6" hlink="hlink" folHlink="folHlink"/>
  <p:notesStyle>
    <a:lvl1pPr defTabSz="457200" latinLnBrk="0">
      <a:defRPr sz="1200" b="1">
        <a:latin typeface="+mn-lt"/>
        <a:ea typeface="+mn-ea"/>
        <a:cs typeface="+mn-cs"/>
        <a:sym typeface="Calibri"/>
      </a:defRPr>
    </a:lvl1pPr>
    <a:lvl2pPr indent="228600" defTabSz="457200" latinLnBrk="0">
      <a:defRPr sz="1200" b="1">
        <a:latin typeface="+mn-lt"/>
        <a:ea typeface="+mn-ea"/>
        <a:cs typeface="+mn-cs"/>
        <a:sym typeface="Calibri"/>
      </a:defRPr>
    </a:lvl2pPr>
    <a:lvl3pPr indent="457200" defTabSz="457200" latinLnBrk="0">
      <a:defRPr sz="1200" b="1">
        <a:latin typeface="+mn-lt"/>
        <a:ea typeface="+mn-ea"/>
        <a:cs typeface="+mn-cs"/>
        <a:sym typeface="Calibri"/>
      </a:defRPr>
    </a:lvl3pPr>
    <a:lvl4pPr indent="685800" defTabSz="457200" latinLnBrk="0">
      <a:defRPr sz="1200" b="1">
        <a:latin typeface="+mn-lt"/>
        <a:ea typeface="+mn-ea"/>
        <a:cs typeface="+mn-cs"/>
        <a:sym typeface="Calibri"/>
      </a:defRPr>
    </a:lvl4pPr>
    <a:lvl5pPr indent="914400" defTabSz="457200" latinLnBrk="0">
      <a:defRPr sz="1200" b="1">
        <a:latin typeface="+mn-lt"/>
        <a:ea typeface="+mn-ea"/>
        <a:cs typeface="+mn-cs"/>
        <a:sym typeface="Calibri"/>
      </a:defRPr>
    </a:lvl5pPr>
    <a:lvl6pPr indent="1143000" defTabSz="457200" latinLnBrk="0">
      <a:defRPr sz="1200" b="1">
        <a:latin typeface="+mn-lt"/>
        <a:ea typeface="+mn-ea"/>
        <a:cs typeface="+mn-cs"/>
        <a:sym typeface="Calibri"/>
      </a:defRPr>
    </a:lvl6pPr>
    <a:lvl7pPr indent="1371600" defTabSz="457200" latinLnBrk="0">
      <a:defRPr sz="1200" b="1">
        <a:latin typeface="+mn-lt"/>
        <a:ea typeface="+mn-ea"/>
        <a:cs typeface="+mn-cs"/>
        <a:sym typeface="Calibri"/>
      </a:defRPr>
    </a:lvl7pPr>
    <a:lvl8pPr indent="1600200" defTabSz="457200" latinLnBrk="0">
      <a:defRPr sz="1200" b="1">
        <a:latin typeface="+mn-lt"/>
        <a:ea typeface="+mn-ea"/>
        <a:cs typeface="+mn-cs"/>
        <a:sym typeface="Calibri"/>
      </a:defRPr>
    </a:lvl8pPr>
    <a:lvl9pPr indent="1828800" defTabSz="457200" latinLnBrk="0">
      <a:defRPr sz="1200" b="1">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b="0" dirty="0"/>
              <a:t>Welcome to Chat Friday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Twitter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t>Twitter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t>Instagram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Instagram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Google Plus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Google Plus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SnapChat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t>SnapChat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Youtube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t>Youtube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b="0" dirty="0"/>
              <a:t>Tonight we will be chatting about Media.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LinkedIn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t>LinkedIN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t>9Gag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9Gag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Pinterest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Pinterest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r>
              <a:t>Skype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r>
              <a:t>Skype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Vimeo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Vimeo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rPr b="0" dirty="0"/>
              <a:t>Welcome to regulars and newcomers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r>
              <a:t>Tumblr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t>Tumblr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Flickr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Flickr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r>
              <a:t>Reddit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Reddit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t>Wordpress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r>
              <a:t>Wordpress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r>
              <a:t>Wattpad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Wattpad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r>
              <a:rPr dirty="0"/>
              <a:t>Prayer</a:t>
            </a:r>
            <a:r>
              <a:rPr b="1" dirty="0"/>
              <a:t>:</a:t>
            </a:r>
            <a:r>
              <a:rPr b="0" dirty="0"/>
              <a:t> Let’s open our meeting in prayer.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r>
              <a:t>Soundcloud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t>Soundcloud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noRot="1" noChangeAspect="1"/>
          </p:cNvSpPr>
          <p:nvPr>
            <p:ph type="sldImg"/>
          </p:nvPr>
        </p:nvSpPr>
        <p:spPr>
          <a:prstGeom prst="rect">
            <a:avLst/>
          </a:prstGeom>
        </p:spPr>
        <p:txBody>
          <a:bodyPr/>
          <a:lstStyle/>
          <a:p>
            <a:endParaRPr/>
          </a:p>
        </p:txBody>
      </p:sp>
      <p:sp>
        <p:nvSpPr>
          <p:cNvPr id="407" name="Shape 407"/>
          <p:cNvSpPr>
            <a:spLocks noGrp="1"/>
          </p:cNvSpPr>
          <p:nvPr>
            <p:ph type="body" sz="quarter" idx="1"/>
          </p:nvPr>
        </p:nvSpPr>
        <p:spPr>
          <a:prstGeom prst="rect">
            <a:avLst/>
          </a:prstGeom>
        </p:spPr>
        <p:txBody>
          <a:bodyPr/>
          <a:lstStyle/>
          <a:p>
            <a:r>
              <a:t>Bebo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r>
              <a:t>Bebo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Goodreads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prstGeom prst="rect">
            <a:avLst/>
          </a:prstGeom>
        </p:spPr>
        <p:txBody>
          <a:bodyPr/>
          <a:lstStyle/>
          <a:p>
            <a:endParaRPr/>
          </a:p>
        </p:txBody>
      </p:sp>
      <p:sp>
        <p:nvSpPr>
          <p:cNvPr id="421" name="Shape 421"/>
          <p:cNvSpPr>
            <a:spLocks noGrp="1"/>
          </p:cNvSpPr>
          <p:nvPr>
            <p:ph type="body" sz="quarter" idx="1"/>
          </p:nvPr>
        </p:nvSpPr>
        <p:spPr>
          <a:prstGeom prst="rect">
            <a:avLst/>
          </a:prstGeom>
        </p:spPr>
        <p:txBody>
          <a:bodyPr/>
          <a:lstStyle/>
          <a:p>
            <a:r>
              <a:t>Goodreads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Picasa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r>
              <a:t>Picasa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Buffer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r>
              <a:t>Buffer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rPr b="0" dirty="0"/>
              <a:t>Tonight we will be chatting about Media.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r>
              <a:t>Blogger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r>
              <a:t>Blogger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r>
              <a:t>StumbleUpon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StumbleUpon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Shape 460"/>
          <p:cNvSpPr>
            <a:spLocks noGrp="1" noRot="1" noChangeAspect="1"/>
          </p:cNvSpPr>
          <p:nvPr>
            <p:ph type="sldImg"/>
          </p:nvPr>
        </p:nvSpPr>
        <p:spPr>
          <a:prstGeom prst="rect">
            <a:avLst/>
          </a:prstGeom>
        </p:spPr>
        <p:txBody>
          <a:bodyPr/>
          <a:lstStyle/>
          <a:p>
            <a:endParaRPr/>
          </a:p>
        </p:txBody>
      </p:sp>
      <p:sp>
        <p:nvSpPr>
          <p:cNvPr id="461" name="Shape 461"/>
          <p:cNvSpPr>
            <a:spLocks noGrp="1"/>
          </p:cNvSpPr>
          <p:nvPr>
            <p:ph type="body" sz="quarter" idx="1"/>
          </p:nvPr>
        </p:nvSpPr>
        <p:spPr>
          <a:prstGeom prst="rect">
            <a:avLst/>
          </a:prstGeom>
        </p:spPr>
        <p:txBody>
          <a:bodyPr/>
          <a:lstStyle/>
          <a:p>
            <a:r>
              <a:t>Yelp</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Yelp</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prstGeom prst="rect">
            <a:avLst/>
          </a:prstGeom>
        </p:spPr>
        <p:txBody>
          <a:bodyPr/>
          <a:lstStyle/>
          <a:p>
            <a:endParaRPr/>
          </a:p>
        </p:txBody>
      </p:sp>
      <p:sp>
        <p:nvSpPr>
          <p:cNvPr id="470" name="Shape 470"/>
          <p:cNvSpPr>
            <a:spLocks noGrp="1"/>
          </p:cNvSpPr>
          <p:nvPr>
            <p:ph type="body" sz="quarter" idx="1"/>
          </p:nvPr>
        </p:nvSpPr>
        <p:spPr>
          <a:prstGeom prst="rect">
            <a:avLst/>
          </a:prstGeom>
        </p:spPr>
        <p:txBody>
          <a:bodyPr/>
          <a:lstStyle/>
          <a:p>
            <a:r>
              <a:t>Qzone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r>
              <a:t>Qzone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r>
              <a:t>Weibo</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r>
              <a:t>Weibo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Game Time: </a:t>
            </a:r>
            <a:r>
              <a:rPr b="0" dirty="0"/>
              <a:t>We’re playing a game called “GUESS THAT ICON!”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pPr>
              <a:lnSpc>
                <a:spcPct val="90000"/>
              </a:lnSpc>
              <a:spcBef>
                <a:spcPts val="1200"/>
              </a:spcBef>
            </a:pPr>
            <a:r>
              <a:rPr b="0" dirty="0"/>
              <a:t>Small Groups: Here are the Chat Questions for this Friday Night:</a:t>
            </a:r>
          </a:p>
          <a:p>
            <a:pPr>
              <a:lnSpc>
                <a:spcPct val="90000"/>
              </a:lnSpc>
              <a:spcBef>
                <a:spcPts val="1200"/>
              </a:spcBef>
            </a:pPr>
            <a:r>
              <a:rPr b="0" dirty="0"/>
              <a:t>1. How do you think media can affect you, both positively and negatively?</a:t>
            </a:r>
          </a:p>
          <a:p>
            <a:pPr>
              <a:lnSpc>
                <a:spcPct val="90000"/>
              </a:lnSpc>
              <a:spcBef>
                <a:spcPts val="1200"/>
              </a:spcBef>
            </a:pPr>
            <a:r>
              <a:rPr b="0" dirty="0"/>
              <a:t>2. What are the biggest challenges that you face when using social media?</a:t>
            </a:r>
          </a:p>
          <a:p>
            <a:pPr>
              <a:lnSpc>
                <a:spcPct val="90000"/>
              </a:lnSpc>
              <a:spcBef>
                <a:spcPts val="1200"/>
              </a:spcBef>
            </a:pPr>
            <a:r>
              <a:rPr b="0" dirty="0"/>
              <a:t>3. In what ways does social media enable you to connect or disconnect with others?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r>
              <a:rPr lang="en-US" b="0" dirty="0" smtClean="0"/>
              <a:t>Video</a:t>
            </a:r>
            <a:r>
              <a:rPr b="0" dirty="0" smtClean="0"/>
              <a:t>: </a:t>
            </a:r>
            <a:r>
              <a:rPr lang="en-US" b="0" dirty="0" smtClean="0"/>
              <a:t>We are going to watch a video about our social media habits.</a:t>
            </a:r>
            <a:endParaRPr b="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Video: Look Up by Gary Turk. Get it on YouTube</a:t>
            </a:r>
            <a:r>
              <a:rPr lang="en-US" b="0" baseline="0" dirty="0" smtClean="0"/>
              <a:t> at: https://</a:t>
            </a:r>
            <a:r>
              <a:rPr lang="en-US" b="0" baseline="0" dirty="0" err="1" smtClean="0"/>
              <a:t>youtu.be</a:t>
            </a:r>
            <a:r>
              <a:rPr lang="en-US" b="0" baseline="0" dirty="0" smtClean="0"/>
              <a:t>/Z7dLU6fk9QY</a:t>
            </a:r>
            <a:endParaRPr lang="en-US" b="0" dirty="0"/>
          </a:p>
        </p:txBody>
      </p:sp>
    </p:spTree>
    <p:extLst>
      <p:ext uri="{BB962C8B-B14F-4D97-AF65-F5344CB8AC3E}">
        <p14:creationId xmlns:p14="http://schemas.microsoft.com/office/powerpoint/2010/main" val="28754899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pPr>
              <a:lnSpc>
                <a:spcPct val="90000"/>
              </a:lnSpc>
              <a:spcBef>
                <a:spcPts val="1200"/>
              </a:spcBef>
            </a:pPr>
            <a:r>
              <a:rPr b="1" dirty="0"/>
              <a:t>Small Groups: </a:t>
            </a:r>
            <a:r>
              <a:rPr b="0" dirty="0"/>
              <a:t>Here are the small group questions for this Friday night</a:t>
            </a:r>
            <a:r>
              <a:rPr b="0" dirty="0" smtClean="0"/>
              <a:t>:</a:t>
            </a:r>
            <a:r>
              <a:rPr lang="en-US" b="0" dirty="0" smtClean="0"/>
              <a:t> </a:t>
            </a:r>
            <a:r>
              <a:rPr lang="en-US" b="0" dirty="0" smtClean="0"/>
              <a:t>(1) </a:t>
            </a:r>
            <a:r>
              <a:rPr b="0" dirty="0" smtClean="0"/>
              <a:t>What </a:t>
            </a:r>
            <a:r>
              <a:rPr b="0" dirty="0"/>
              <a:t>did you get out of the video</a:t>
            </a:r>
            <a:r>
              <a:rPr b="0" dirty="0" smtClean="0"/>
              <a:t>?</a:t>
            </a:r>
            <a:r>
              <a:rPr lang="en-US" b="0" dirty="0" smtClean="0"/>
              <a:t> (2)</a:t>
            </a:r>
            <a:r>
              <a:rPr b="0" dirty="0" smtClean="0"/>
              <a:t> </a:t>
            </a:r>
            <a:r>
              <a:rPr b="0" dirty="0"/>
              <a:t>In Colossians 3:16-17  it says that we need to do EVERYTHING in the name of Jesus</a:t>
            </a:r>
            <a:r>
              <a:rPr b="0" dirty="0" smtClean="0"/>
              <a:t>:</a:t>
            </a:r>
            <a:r>
              <a:rPr lang="en-US" b="0" dirty="0" smtClean="0"/>
              <a:t> </a:t>
            </a:r>
            <a:r>
              <a:rPr b="0" i="1" dirty="0" smtClean="0"/>
              <a:t>“</a:t>
            </a:r>
            <a:r>
              <a:rPr b="0" i="1" dirty="0"/>
              <a:t>Let the message of Christ dwell among you richly as you teach and admonish one another with all wisdom through psalms, hymns, and songs from the Sprit, singing to God with gratitude in your hearts. And whatever you do, whether in word or deed, do it all in the name of the Lord Jesus, giving thanks to God the Father through him.” </a:t>
            </a:r>
          </a:p>
          <a:p>
            <a:pPr>
              <a:lnSpc>
                <a:spcPct val="90000"/>
              </a:lnSpc>
              <a:spcBef>
                <a:spcPts val="1200"/>
              </a:spcBef>
            </a:pPr>
            <a:r>
              <a:rPr b="0" dirty="0"/>
              <a:t>How does this scripture encourage you to face media differently</a:t>
            </a:r>
            <a:r>
              <a:rPr b="0" dirty="0" smtClean="0"/>
              <a:t>?</a:t>
            </a:r>
            <a:r>
              <a:rPr lang="en-US" b="0" dirty="0" smtClean="0"/>
              <a:t> (3) </a:t>
            </a:r>
            <a:r>
              <a:rPr b="0" dirty="0" smtClean="0"/>
              <a:t>How </a:t>
            </a:r>
            <a:r>
              <a:rPr b="0" dirty="0"/>
              <a:t>do you think ‘doing media in the name of Jesus’ will change the way that you look at your media feeds this week</a:t>
            </a:r>
            <a:r>
              <a:rPr b="0" dirty="0" smtClean="0"/>
              <a:t>?</a:t>
            </a:r>
            <a:r>
              <a:rPr lang="en-US" b="0" dirty="0" smtClean="0"/>
              <a:t>(4) </a:t>
            </a:r>
            <a:r>
              <a:rPr b="0" dirty="0" smtClean="0"/>
              <a:t>This </a:t>
            </a:r>
            <a:r>
              <a:rPr b="0" dirty="0"/>
              <a:t>week you are challenged to face your media interactions with Jesus in mind. Pray for each other </a:t>
            </a:r>
            <a:r>
              <a:rPr lang="en-US" b="0" dirty="0" smtClean="0"/>
              <a:t>to </a:t>
            </a:r>
            <a:r>
              <a:rPr b="0" dirty="0" smtClean="0"/>
              <a:t>commit </a:t>
            </a:r>
            <a:r>
              <a:rPr b="0" dirty="0"/>
              <a:t>to using </a:t>
            </a:r>
            <a:r>
              <a:rPr b="0" dirty="0" smtClean="0"/>
              <a:t>media</a:t>
            </a:r>
            <a:r>
              <a:rPr lang="en-US" b="0" dirty="0" smtClean="0"/>
              <a:t> </a:t>
            </a:r>
            <a:r>
              <a:rPr b="0" dirty="0" smtClean="0"/>
              <a:t>in </a:t>
            </a:r>
            <a:r>
              <a:rPr b="0" dirty="0"/>
              <a:t>the name of Jesus.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endParaRPr/>
          </a:p>
        </p:txBody>
      </p:sp>
      <p:sp>
        <p:nvSpPr>
          <p:cNvPr id="509" name="Shape 509"/>
          <p:cNvSpPr>
            <a:spLocks noGrp="1"/>
          </p:cNvSpPr>
          <p:nvPr>
            <p:ph type="body" sz="quarter" idx="1"/>
          </p:nvPr>
        </p:nvSpPr>
        <p:spPr>
          <a:prstGeom prst="rect">
            <a:avLst/>
          </a:prstGeom>
        </p:spPr>
        <p:txBody>
          <a:bodyPr/>
          <a:lstStyle/>
          <a:p>
            <a:r>
              <a:rPr b="0" dirty="0"/>
              <a:t>Announcements: On Sunday mornings we are presenting The Victory Series.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r>
              <a:rPr b="0" dirty="0"/>
              <a:t>Announcements: Next Friday it is #Men Night.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r>
              <a:rPr b="0" dirty="0"/>
              <a:t>Refreshments: It is time for refreshments.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r>
              <a:rPr b="0" dirty="0"/>
              <a:t>Chat Friday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dirty="0"/>
              <a:t>Instructions for </a:t>
            </a:r>
            <a:r>
              <a:rPr lang="en-US" dirty="0" smtClean="0"/>
              <a:t>G</a:t>
            </a:r>
            <a:r>
              <a:rPr dirty="0" smtClean="0"/>
              <a:t>ame:</a:t>
            </a:r>
            <a:r>
              <a:rPr lang="en-US" dirty="0" smtClean="0"/>
              <a:t> </a:t>
            </a:r>
            <a:r>
              <a:rPr lang="en-US" b="0" dirty="0" smtClean="0"/>
              <a:t>(1) </a:t>
            </a:r>
            <a:r>
              <a:rPr b="0" dirty="0" smtClean="0"/>
              <a:t>A </a:t>
            </a:r>
            <a:r>
              <a:rPr b="0" dirty="0"/>
              <a:t>Social Media icon will appear on the screen. </a:t>
            </a:r>
            <a:r>
              <a:rPr lang="en-US" b="0" dirty="0" smtClean="0"/>
              <a:t>(2) </a:t>
            </a:r>
            <a:r>
              <a:rPr b="0" dirty="0" smtClean="0"/>
              <a:t>As </a:t>
            </a:r>
            <a:r>
              <a:rPr b="0" dirty="0"/>
              <a:t>a table, choose an answer and write it on a piece of paper. </a:t>
            </a:r>
            <a:r>
              <a:rPr lang="en-US" b="0" dirty="0" smtClean="0"/>
              <a:t>(3) </a:t>
            </a:r>
            <a:r>
              <a:rPr b="0" dirty="0" smtClean="0"/>
              <a:t>When </a:t>
            </a:r>
            <a:r>
              <a:rPr b="0" dirty="0"/>
              <a:t>it’s time to reveal, show your page. </a:t>
            </a:r>
            <a:r>
              <a:rPr lang="en-US" b="0" dirty="0" smtClean="0"/>
              <a:t>(4) </a:t>
            </a:r>
            <a:r>
              <a:rPr b="0" dirty="0" smtClean="0"/>
              <a:t>If </a:t>
            </a:r>
            <a:r>
              <a:rPr b="0" dirty="0"/>
              <a:t>the answer is right, your team moves on</a:t>
            </a:r>
            <a:r>
              <a:rPr b="0" dirty="0" smtClean="0"/>
              <a:t>.</a:t>
            </a:r>
            <a:r>
              <a:rPr lang="en-US" b="0" dirty="0" smtClean="0"/>
              <a:t> (5) </a:t>
            </a:r>
            <a:r>
              <a:rPr b="0" dirty="0" smtClean="0"/>
              <a:t>The </a:t>
            </a:r>
            <a:r>
              <a:rPr b="0" dirty="0"/>
              <a:t>winning team will receive a prize!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t>Facebook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Facebook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129"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a:lstStyle/>
          <a:p>
            <a:r>
              <a:t>Title Text</a:t>
            </a:r>
          </a:p>
        </p:txBody>
      </p:sp>
      <p:sp>
        <p:nvSpPr>
          <p:cNvPr id="13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p>
            <a:r>
              <a:t>Title Text</a:t>
            </a:r>
          </a:p>
        </p:txBody>
      </p:sp>
      <p:sp>
        <p:nvSpPr>
          <p:cNvPr id="147"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a:pPr>
            <a:endParaRP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p>
            <a:r>
              <a:t>Title Text</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72"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a:lstStyle/>
          <a:p>
            <a:r>
              <a:t>Title Text</a:t>
            </a:r>
          </a:p>
        </p:txBody>
      </p:sp>
      <p:sp>
        <p:nvSpPr>
          <p:cNvPr id="19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04066" y="6404292"/>
            <a:ext cx="28273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6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6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6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theme/theme1.xml><?xml version="1.0" encoding="utf-8"?>
<a:theme xmlns:a="http://schemas.openxmlformats.org/drawingml/2006/main" name="1_Office Theme">
  <a:themeElements>
    <a:clrScheme name="1_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501</Words>
  <Application>Microsoft Macintosh PowerPoint</Application>
  <PresentationFormat>On-screen Show (4:3)</PresentationFormat>
  <Paragraphs>71</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Tittley</cp:lastModifiedBy>
  <cp:revision>9</cp:revision>
  <dcterms:modified xsi:type="dcterms:W3CDTF">2017-07-29T08:11:21Z</dcterms:modified>
</cp:coreProperties>
</file>