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94660"/>
  </p:normalViewPr>
  <p:slideViewPr>
    <p:cSldViewPr snapToGrid="0" snapToObjects="1">
      <p:cViewPr>
        <p:scale>
          <a:sx n="68" d="100"/>
          <a:sy n="68" d="100"/>
        </p:scale>
        <p:origin x="-920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4767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 b="1">
        <a:latin typeface="+mj-lt"/>
        <a:ea typeface="+mj-ea"/>
        <a:cs typeface="+mj-cs"/>
        <a:sym typeface="Calibri"/>
      </a:defRPr>
    </a:lvl1pPr>
    <a:lvl2pPr indent="228600" defTabSz="457200" latinLnBrk="0">
      <a:defRPr sz="1200" b="1">
        <a:latin typeface="+mj-lt"/>
        <a:ea typeface="+mj-ea"/>
        <a:cs typeface="+mj-cs"/>
        <a:sym typeface="Calibri"/>
      </a:defRPr>
    </a:lvl2pPr>
    <a:lvl3pPr indent="457200" defTabSz="457200" latinLnBrk="0">
      <a:defRPr sz="1200" b="1">
        <a:latin typeface="+mj-lt"/>
        <a:ea typeface="+mj-ea"/>
        <a:cs typeface="+mj-cs"/>
        <a:sym typeface="Calibri"/>
      </a:defRPr>
    </a:lvl3pPr>
    <a:lvl4pPr indent="685800" defTabSz="457200" latinLnBrk="0">
      <a:defRPr sz="1200" b="1">
        <a:latin typeface="+mj-lt"/>
        <a:ea typeface="+mj-ea"/>
        <a:cs typeface="+mj-cs"/>
        <a:sym typeface="Calibri"/>
      </a:defRPr>
    </a:lvl4pPr>
    <a:lvl5pPr indent="914400" defTabSz="457200" latinLnBrk="0">
      <a:defRPr sz="1200" b="1">
        <a:latin typeface="+mj-lt"/>
        <a:ea typeface="+mj-ea"/>
        <a:cs typeface="+mj-cs"/>
        <a:sym typeface="Calibri"/>
      </a:defRPr>
    </a:lvl5pPr>
    <a:lvl6pPr indent="1143000" defTabSz="457200" latinLnBrk="0">
      <a:defRPr sz="1200" b="1">
        <a:latin typeface="+mj-lt"/>
        <a:ea typeface="+mj-ea"/>
        <a:cs typeface="+mj-cs"/>
        <a:sym typeface="Calibri"/>
      </a:defRPr>
    </a:lvl6pPr>
    <a:lvl7pPr indent="1371600" defTabSz="457200" latinLnBrk="0">
      <a:defRPr sz="1200" b="1">
        <a:latin typeface="+mj-lt"/>
        <a:ea typeface="+mj-ea"/>
        <a:cs typeface="+mj-cs"/>
        <a:sym typeface="Calibri"/>
      </a:defRPr>
    </a:lvl7pPr>
    <a:lvl8pPr indent="1600200" defTabSz="457200" latinLnBrk="0">
      <a:defRPr sz="1200" b="1">
        <a:latin typeface="+mj-lt"/>
        <a:ea typeface="+mj-ea"/>
        <a:cs typeface="+mj-cs"/>
        <a:sym typeface="Calibri"/>
      </a:defRPr>
    </a:lvl8pPr>
    <a:lvl9pPr indent="1828800" defTabSz="457200" latinLnBrk="0">
      <a:defRPr sz="1200" b="1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Welcome to Chat Friday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Small Group Interaction</a:t>
            </a:r>
            <a:r>
              <a:rPr b="1" dirty="0" smtClean="0"/>
              <a:t>:</a:t>
            </a:r>
            <a:r>
              <a:rPr lang="en-US" b="1" dirty="0" smtClean="0"/>
              <a:t> </a:t>
            </a:r>
            <a:r>
              <a:rPr lang="en-US" b="0" dirty="0" smtClean="0"/>
              <a:t>(1) </a:t>
            </a:r>
            <a:r>
              <a:rPr b="0" dirty="0" smtClean="0"/>
              <a:t>What </a:t>
            </a:r>
            <a:r>
              <a:rPr b="0" dirty="0"/>
              <a:t>did you get out of the video</a:t>
            </a:r>
            <a:r>
              <a:rPr b="0" dirty="0" smtClean="0"/>
              <a:t>?</a:t>
            </a:r>
            <a:r>
              <a:rPr lang="en-US" b="0" dirty="0" smtClean="0"/>
              <a:t> (2) </a:t>
            </a:r>
            <a:r>
              <a:rPr b="0" dirty="0" smtClean="0"/>
              <a:t>How </a:t>
            </a:r>
            <a:r>
              <a:rPr b="0" dirty="0"/>
              <a:t>is Jesus an example of the perfect man</a:t>
            </a:r>
            <a:r>
              <a:rPr b="0" dirty="0" smtClean="0"/>
              <a:t>?</a:t>
            </a:r>
            <a:r>
              <a:rPr lang="en-US" b="0" dirty="0" smtClean="0"/>
              <a:t> (3) A</a:t>
            </a:r>
            <a:r>
              <a:rPr b="0" dirty="0" smtClean="0"/>
              <a:t>nd </a:t>
            </a:r>
            <a:r>
              <a:rPr b="0" dirty="0"/>
              <a:t>Jesus grew in wisdom and stature, and in favour with God and man.” </a:t>
            </a:r>
            <a:r>
              <a:rPr lang="en-US" b="0" dirty="0" smtClean="0"/>
              <a:t>(</a:t>
            </a:r>
            <a:r>
              <a:rPr b="0" dirty="0" smtClean="0"/>
              <a:t>Luke </a:t>
            </a:r>
            <a:r>
              <a:rPr b="0" dirty="0"/>
              <a:t>2:</a:t>
            </a:r>
            <a:r>
              <a:rPr b="0" dirty="0" smtClean="0"/>
              <a:t>52</a:t>
            </a:r>
            <a:r>
              <a:rPr lang="en-US" b="0" dirty="0" smtClean="0"/>
              <a:t>)</a:t>
            </a:r>
            <a:r>
              <a:rPr lang="en-US" b="0" baseline="0" dirty="0" smtClean="0"/>
              <a:t> “B</a:t>
            </a:r>
            <a:r>
              <a:rPr b="0" dirty="0" smtClean="0"/>
              <a:t>ut </a:t>
            </a:r>
            <a:r>
              <a:rPr b="0" dirty="0"/>
              <a:t>we have one who has been tempted in every way, just as we </a:t>
            </a:r>
            <a:r>
              <a:rPr b="0" dirty="0" smtClean="0"/>
              <a:t>are</a:t>
            </a:r>
            <a:r>
              <a:rPr lang="en-US" b="0" baseline="0" dirty="0" smtClean="0"/>
              <a:t> - </a:t>
            </a:r>
            <a:r>
              <a:rPr b="0" dirty="0" smtClean="0"/>
              <a:t>yet </a:t>
            </a:r>
            <a:r>
              <a:rPr b="0" dirty="0"/>
              <a:t>he did not sin.</a:t>
            </a:r>
            <a:r>
              <a:rPr b="0" dirty="0" smtClean="0"/>
              <a:t>”</a:t>
            </a:r>
            <a:r>
              <a:rPr lang="en-US" b="0" dirty="0" smtClean="0"/>
              <a:t> (</a:t>
            </a:r>
            <a:r>
              <a:rPr b="0" dirty="0" smtClean="0"/>
              <a:t>Hebrews </a:t>
            </a:r>
            <a:r>
              <a:rPr b="0" dirty="0"/>
              <a:t>4:</a:t>
            </a:r>
            <a:r>
              <a:rPr b="0" dirty="0" smtClean="0"/>
              <a:t>15</a:t>
            </a:r>
            <a:r>
              <a:rPr lang="en-US" b="0" dirty="0" smtClean="0"/>
              <a:t>)</a:t>
            </a:r>
            <a:r>
              <a:rPr lang="en-US" b="0" baseline="0" dirty="0" smtClean="0"/>
              <a:t> (3) </a:t>
            </a:r>
            <a:r>
              <a:rPr b="0" dirty="0" smtClean="0"/>
              <a:t>How </a:t>
            </a:r>
            <a:r>
              <a:rPr b="0" dirty="0"/>
              <a:t>can men show Christ-like Masculinity? </a:t>
            </a:r>
            <a:r>
              <a:rPr lang="en-US" b="0" dirty="0" smtClean="0"/>
              <a:t>(4)</a:t>
            </a:r>
            <a:r>
              <a:rPr b="0" dirty="0" smtClean="0"/>
              <a:t> </a:t>
            </a:r>
            <a:r>
              <a:rPr b="0" dirty="0"/>
              <a:t>Pray for the men in your group to become God-fearing men, who strive to be like Christ.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Announcements: </a:t>
            </a:r>
            <a:r>
              <a:rPr b="0" dirty="0"/>
              <a:t>On Sunday mornings we are presenting The Victory Series.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Announcements: </a:t>
            </a:r>
            <a:r>
              <a:rPr b="0" dirty="0"/>
              <a:t>Next Friday it is #Women Night.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Refreshments: </a:t>
            </a:r>
            <a:r>
              <a:rPr b="0" dirty="0"/>
              <a:t>It is time for refreshments.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b="1" dirty="0" smtClean="0"/>
              <a:t>Welcome: </a:t>
            </a:r>
            <a:r>
              <a:rPr dirty="0" smtClean="0"/>
              <a:t>Welcome </a:t>
            </a:r>
            <a:r>
              <a:rPr dirty="0"/>
              <a:t>to regulars and newcomers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/>
            </a:pPr>
            <a:r>
              <a:rPr dirty="0"/>
              <a:t>Tonight is</a:t>
            </a:r>
            <a:r>
              <a:rPr b="1" dirty="0"/>
              <a:t> #Men</a:t>
            </a:r>
            <a:r>
              <a:rPr dirty="0"/>
              <a:t> night.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Game Time: </a:t>
            </a:r>
            <a:r>
              <a:rPr lang="en-US" b="0" dirty="0" smtClean="0"/>
              <a:t>(1)</a:t>
            </a:r>
            <a:r>
              <a:rPr lang="en-US" dirty="0" smtClean="0"/>
              <a:t> </a:t>
            </a:r>
            <a:r>
              <a:rPr b="0" dirty="0" smtClean="0"/>
              <a:t>As </a:t>
            </a:r>
            <a:r>
              <a:rPr b="0" dirty="0"/>
              <a:t>a group, come up with a song, dance, or skit about #Men</a:t>
            </a:r>
            <a:r>
              <a:rPr b="0" dirty="0" smtClean="0"/>
              <a:t>.</a:t>
            </a:r>
            <a:r>
              <a:rPr lang="en-US" b="0" dirty="0" smtClean="0"/>
              <a:t> (2) </a:t>
            </a:r>
            <a:r>
              <a:rPr b="0" dirty="0" smtClean="0"/>
              <a:t>You </a:t>
            </a:r>
            <a:r>
              <a:rPr b="0" dirty="0"/>
              <a:t>have 10 minutes to prepare. </a:t>
            </a:r>
            <a:r>
              <a:rPr lang="en-US" b="0" dirty="0" smtClean="0"/>
              <a:t>(3)</a:t>
            </a:r>
            <a:r>
              <a:rPr b="0" dirty="0" smtClean="0"/>
              <a:t> </a:t>
            </a:r>
            <a:r>
              <a:rPr b="0" dirty="0"/>
              <a:t>Your performance must be under two  minutes long</a:t>
            </a:r>
            <a:r>
              <a:rPr b="0" dirty="0" smtClean="0"/>
              <a:t>.</a:t>
            </a:r>
            <a:r>
              <a:rPr lang="en-US" b="0" baseline="0" dirty="0" smtClean="0"/>
              <a:t> (4) </a:t>
            </a:r>
            <a:r>
              <a:rPr b="0" dirty="0" smtClean="0"/>
              <a:t>Each </a:t>
            </a:r>
            <a:r>
              <a:rPr b="0" dirty="0"/>
              <a:t>Group will present on stage. </a:t>
            </a:r>
            <a:r>
              <a:rPr lang="en-US" b="0" dirty="0" smtClean="0"/>
              <a:t>(5)</a:t>
            </a:r>
            <a:r>
              <a:rPr b="0" dirty="0" smtClean="0"/>
              <a:t> </a:t>
            </a:r>
            <a:r>
              <a:rPr b="0" dirty="0"/>
              <a:t>Judges will decide who </a:t>
            </a:r>
            <a:r>
              <a:rPr b="0" dirty="0" smtClean="0"/>
              <a:t>wins.</a:t>
            </a:r>
            <a:r>
              <a:rPr lang="en-US" b="0" baseline="0" dirty="0" smtClean="0"/>
              <a:t> </a:t>
            </a:r>
            <a:r>
              <a:rPr b="0" dirty="0" smtClean="0"/>
              <a:t>Your </a:t>
            </a:r>
            <a:r>
              <a:rPr b="0" dirty="0"/>
              <a:t>performance must be: </a:t>
            </a:r>
            <a:r>
              <a:rPr lang="en-US" b="0" dirty="0" smtClean="0"/>
              <a:t>(1) I</a:t>
            </a:r>
            <a:r>
              <a:rPr b="0" dirty="0" smtClean="0"/>
              <a:t>nteresting</a:t>
            </a:r>
            <a:r>
              <a:rPr lang="en-US" b="0" dirty="0" smtClean="0"/>
              <a:t>. (2) </a:t>
            </a:r>
            <a:r>
              <a:rPr b="0" dirty="0" smtClean="0"/>
              <a:t>Energetic</a:t>
            </a:r>
            <a:r>
              <a:rPr lang="en-US" b="0" dirty="0" smtClean="0"/>
              <a:t>.</a:t>
            </a:r>
            <a:r>
              <a:rPr lang="en-US" b="0" baseline="0" dirty="0" smtClean="0"/>
              <a:t> (3) </a:t>
            </a:r>
            <a:r>
              <a:rPr b="0" dirty="0" smtClean="0"/>
              <a:t>Thought</a:t>
            </a:r>
            <a:r>
              <a:rPr b="0" dirty="0"/>
              <a:t>-</a:t>
            </a:r>
            <a:r>
              <a:rPr b="0" dirty="0" smtClean="0"/>
              <a:t>provoking</a:t>
            </a:r>
            <a:r>
              <a:rPr lang="en-US" b="0" dirty="0" smtClean="0"/>
              <a:t>.</a:t>
            </a:r>
            <a:endParaRPr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0" dirty="0"/>
              <a:t>Winners receive a prize.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Small Group Interaction: </a:t>
            </a:r>
            <a:r>
              <a:rPr lang="en-US" b="0" dirty="0" smtClean="0"/>
              <a:t>(1) </a:t>
            </a:r>
            <a:r>
              <a:rPr b="0" dirty="0" smtClean="0"/>
              <a:t>What </a:t>
            </a:r>
            <a:r>
              <a:rPr b="0" dirty="0"/>
              <a:t>is the first thing that comes to mind when you see the word #Men? </a:t>
            </a:r>
            <a:r>
              <a:rPr lang="en-US" b="0" dirty="0" smtClean="0"/>
              <a:t>(2) </a:t>
            </a:r>
            <a:r>
              <a:rPr b="0" dirty="0" smtClean="0"/>
              <a:t>What </a:t>
            </a:r>
            <a:r>
              <a:rPr b="0" dirty="0"/>
              <a:t>role do you think men should play in society? </a:t>
            </a:r>
            <a:r>
              <a:rPr lang="en-US" b="0" dirty="0" smtClean="0"/>
              <a:t>(3) </a:t>
            </a:r>
            <a:r>
              <a:rPr b="0" dirty="0" smtClean="0"/>
              <a:t>What </a:t>
            </a:r>
            <a:r>
              <a:rPr b="0" dirty="0"/>
              <a:t>do you think a real man should look like?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/>
            </a:pPr>
            <a:r>
              <a:rPr b="1" dirty="0"/>
              <a:t>Video: </a:t>
            </a:r>
            <a:r>
              <a:rPr dirty="0"/>
              <a:t>We are going to watch a video about Men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/>
              <a:t>Video: </a:t>
            </a:r>
            <a:r>
              <a:rPr lang="en-US" dirty="0" smtClean="0"/>
              <a:t>Lecrae on</a:t>
            </a:r>
            <a:r>
              <a:rPr lang="en-US" baseline="0" dirty="0" smtClean="0"/>
              <a:t> </a:t>
            </a:r>
            <a:r>
              <a:rPr lang="en-US" dirty="0" smtClean="0"/>
              <a:t>Biblical Manhood</a:t>
            </a:r>
            <a:r>
              <a:rPr dirty="0" smtClean="0"/>
              <a:t>. </a:t>
            </a:r>
            <a:r>
              <a:rPr dirty="0"/>
              <a:t>Get it on YouTube at</a:t>
            </a:r>
            <a:r>
              <a:rPr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https://www.youtube.com/watch?v=ornQifE2Z2M</a:t>
            </a:r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0">
              <a:spcBef>
                <a:spcPts val="500"/>
              </a:spcBef>
              <a:buSzTx/>
              <a:buFontTx/>
              <a:buNone/>
              <a:defRPr sz="2400"/>
            </a:lvl2pPr>
            <a:lvl3pPr marL="0" indent="0">
              <a:spcBef>
                <a:spcPts val="500"/>
              </a:spcBef>
              <a:buSzTx/>
              <a:buFontTx/>
              <a:buNone/>
              <a:defRPr sz="2400"/>
            </a:lvl3pPr>
            <a:lvl4pPr marL="0" indent="0">
              <a:spcBef>
                <a:spcPts val="500"/>
              </a:spcBef>
              <a:buSzTx/>
              <a:buFontTx/>
              <a:buNone/>
              <a:defRPr sz="2400"/>
            </a:lvl4pPr>
            <a:lvl5pPr marL="0" indent="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8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9"/>
            <a:ext cx="7772400" cy="1470026"/>
          </a:xfrm>
          <a:prstGeom prst="rect">
            <a:avLst/>
          </a:prstGeom>
        </p:spPr>
        <p:txBody>
          <a:bodyPr lIns="45710" tIns="45710" rIns="45710" bIns="45710"/>
          <a:lstStyle>
            <a:lvl1pPr defTabSz="457089">
              <a:defRPr b="0"/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1" cy="1752600"/>
          </a:xfrm>
          <a:prstGeom prst="rect">
            <a:avLst/>
          </a:prstGeom>
        </p:spPr>
        <p:txBody>
          <a:bodyPr lIns="45710" tIns="45710" rIns="45710" bIns="45710"/>
          <a:lstStyle>
            <a:lvl1pPr marL="0" indent="0" algn="ctr" defTabSz="457089">
              <a:buSzTx/>
              <a:buFontTx/>
              <a:buNone/>
              <a:defRPr b="0">
                <a:solidFill>
                  <a:srgbClr val="888888"/>
                </a:solidFill>
              </a:defRPr>
            </a:lvl1pPr>
            <a:lvl2pPr marL="0" indent="457089" algn="ctr" defTabSz="457089">
              <a:buSzTx/>
              <a:buFontTx/>
              <a:buNone/>
              <a:defRPr b="0">
                <a:solidFill>
                  <a:srgbClr val="888888"/>
                </a:solidFill>
              </a:defRPr>
            </a:lvl2pPr>
            <a:lvl3pPr marL="0" indent="914176" algn="ctr" defTabSz="457089">
              <a:buSzTx/>
              <a:buFontTx/>
              <a:buNone/>
              <a:defRPr b="0">
                <a:solidFill>
                  <a:srgbClr val="888888"/>
                </a:solidFill>
              </a:defRPr>
            </a:lvl3pPr>
            <a:lvl4pPr marL="0" indent="1371266" algn="ctr" defTabSz="457089">
              <a:buSzTx/>
              <a:buFontTx/>
              <a:buNone/>
              <a:defRPr b="0">
                <a:solidFill>
                  <a:srgbClr val="888888"/>
                </a:solidFill>
              </a:defRPr>
            </a:lvl4pPr>
            <a:lvl5pPr marL="0" indent="1828355" algn="ctr" defTabSz="457089">
              <a:buSzTx/>
              <a:buFontTx/>
              <a:buNone/>
              <a:defRPr b="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38" y="6404306"/>
            <a:ext cx="263962" cy="269221"/>
          </a:xfrm>
          <a:prstGeom prst="rect">
            <a:avLst/>
          </a:prstGeom>
        </p:spPr>
        <p:txBody>
          <a:bodyPr lIns="45710" tIns="45710" rIns="45710" bIns="45710"/>
          <a:lstStyle>
            <a:lvl1pPr defTabSz="457089">
              <a:defRPr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0">
              <a:spcBef>
                <a:spcPts val="500"/>
              </a:spcBef>
              <a:buSzTx/>
              <a:buFontTx/>
              <a:buNone/>
              <a:defRPr sz="2400"/>
            </a:lvl2pPr>
            <a:lvl3pPr marL="0" indent="0">
              <a:spcBef>
                <a:spcPts val="500"/>
              </a:spcBef>
              <a:buSzTx/>
              <a:buFontTx/>
              <a:buNone/>
              <a:defRPr sz="2400"/>
            </a:lvl3pPr>
            <a:lvl4pPr marL="0" indent="0">
              <a:spcBef>
                <a:spcPts val="500"/>
              </a:spcBef>
              <a:buSzTx/>
              <a:buFontTx/>
              <a:buNone/>
              <a:defRPr sz="2400"/>
            </a:lvl4pPr>
            <a:lvl5pPr marL="0" indent="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4068" y="6404293"/>
            <a:ext cx="28273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xmlns:p14="http://schemas.microsoft.com/office/powerpoint/2010/main"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358</Words>
  <Application>Microsoft Macintosh PowerPoint</Application>
  <PresentationFormat>On-screen Show (4:3)</PresentationFormat>
  <Paragraphs>13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Tittley</cp:lastModifiedBy>
  <cp:revision>11</cp:revision>
  <dcterms:modified xsi:type="dcterms:W3CDTF">2017-08-04T09:11:09Z</dcterms:modified>
</cp:coreProperties>
</file>