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presProps" Target="presProps.xml"/><Relationship Id="rId81" Type="http://schemas.openxmlformats.org/officeDocument/2006/relationships/viewProps" Target="viewProps.xml"/><Relationship Id="rId82" Type="http://schemas.openxmlformats.org/officeDocument/2006/relationships/theme" Target="theme/theme1.xml"/><Relationship Id="rId83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printerSettings" Target="printerSettings/printerSettings1.bin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7F46-AC45-4340-BBAC-8341AF2E8BBF}" type="datetimeFigureOut">
              <a:rPr lang="en-US" smtClean="0"/>
              <a:t>17/08/05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F812-0685-E04C-8B73-5E5CBCE3C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52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7F46-AC45-4340-BBAC-8341AF2E8BBF}" type="datetimeFigureOut">
              <a:rPr lang="en-US" smtClean="0"/>
              <a:t>17/08/05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F812-0685-E04C-8B73-5E5CBCE3C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056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7F46-AC45-4340-BBAC-8341AF2E8BBF}" type="datetimeFigureOut">
              <a:rPr lang="en-US" smtClean="0"/>
              <a:t>17/08/05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F812-0685-E04C-8B73-5E5CBCE3C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276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7F46-AC45-4340-BBAC-8341AF2E8BBF}" type="datetimeFigureOut">
              <a:rPr lang="en-US" smtClean="0"/>
              <a:t>17/08/05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F812-0685-E04C-8B73-5E5CBCE3C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023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7F46-AC45-4340-BBAC-8341AF2E8BBF}" type="datetimeFigureOut">
              <a:rPr lang="en-US" smtClean="0"/>
              <a:t>17/08/05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F812-0685-E04C-8B73-5E5CBCE3C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296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7F46-AC45-4340-BBAC-8341AF2E8BBF}" type="datetimeFigureOut">
              <a:rPr lang="en-US" smtClean="0"/>
              <a:t>17/08/05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F812-0685-E04C-8B73-5E5CBCE3C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18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7F46-AC45-4340-BBAC-8341AF2E8BBF}" type="datetimeFigureOut">
              <a:rPr lang="en-US" smtClean="0"/>
              <a:t>17/08/05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F812-0685-E04C-8B73-5E5CBCE3C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40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7F46-AC45-4340-BBAC-8341AF2E8BBF}" type="datetimeFigureOut">
              <a:rPr lang="en-US" smtClean="0"/>
              <a:t>17/08/05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F812-0685-E04C-8B73-5E5CBCE3C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57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7F46-AC45-4340-BBAC-8341AF2E8BBF}" type="datetimeFigureOut">
              <a:rPr lang="en-US" smtClean="0"/>
              <a:t>17/08/05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F812-0685-E04C-8B73-5E5CBCE3C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184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7F46-AC45-4340-BBAC-8341AF2E8BBF}" type="datetimeFigureOut">
              <a:rPr lang="en-US" smtClean="0"/>
              <a:t>17/08/05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F812-0685-E04C-8B73-5E5CBCE3C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677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7F46-AC45-4340-BBAC-8341AF2E8BBF}" type="datetimeFigureOut">
              <a:rPr lang="en-US" smtClean="0"/>
              <a:t>17/08/05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F812-0685-E04C-8B73-5E5CBCE3C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385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D7F46-AC45-4340-BBAC-8341AF2E8BBF}" type="datetimeFigureOut">
              <a:rPr lang="en-US" smtClean="0"/>
              <a:t>17/08/05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4F812-0685-E04C-8B73-5E5CBCE3C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73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file://localhost/Users/marktittley/Desktop/_Show/IMG_0410.jpg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how/IMG_0412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how/IMG_0416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how/IMG_0417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how/IMG_0419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how/IMG_0420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how/IMG_0422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how/IMG_0425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how/IMG_0427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how/IMG_0428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how/IMG_0431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how/IMG_0410b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how/IMG_0434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Show/IMG_0437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Show/IMG_0438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how/IMG_0439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Show/IMG_0440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how/IMG_0441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how/IMG_0442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Show/IMG_0444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Show/IMG_0448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Show/IMG_0449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how/IMG_0411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_Show/IMG_0450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_Show/IMG_0452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file://localhost/Users/marktittley/Desktop/_Show/IMG_0457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file://localhost/Users/marktittley/Desktop/_Show/IMG_0458.j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file://localhost/Users/marktittley/Desktop/_Show/IMG_0459.j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Relationship Id="rId3" Type="http://schemas.openxmlformats.org/officeDocument/2006/relationships/image" Target="file://localhost/Users/marktittley/Desktop/_Show/IMG_0461.jp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file://localhost/Users/marktittley/Desktop/_Show/IMG_0464.j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Relationship Id="rId3" Type="http://schemas.openxmlformats.org/officeDocument/2006/relationships/image" Target="file://localhost/Users/marktittley/Desktop/_Show/IMG_0465.jpg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Relationship Id="rId3" Type="http://schemas.openxmlformats.org/officeDocument/2006/relationships/image" Target="file://localhost/Users/marktittley/Desktop/_Show/IMG_0466.jpg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Relationship Id="rId3" Type="http://schemas.openxmlformats.org/officeDocument/2006/relationships/image" Target="file://localhost/Users/marktittley/Desktop/_Show/IMG_0474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how/IMG_0411a.jp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Relationship Id="rId3" Type="http://schemas.openxmlformats.org/officeDocument/2006/relationships/image" Target="file://localhost/Users/marktittley/Desktop/_Show/IMG_0477.jpg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Relationship Id="rId3" Type="http://schemas.openxmlformats.org/officeDocument/2006/relationships/image" Target="file://localhost/Users/marktittley/Desktop/_Show/IMG_0479.jpg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Relationship Id="rId3" Type="http://schemas.openxmlformats.org/officeDocument/2006/relationships/image" Target="file://localhost/Users/marktittley/Desktop/_Show/IMG_0481.jpg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Relationship Id="rId3" Type="http://schemas.openxmlformats.org/officeDocument/2006/relationships/image" Target="file://localhost/Users/marktittley/Desktop/_Show/IMG_0482.jpg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Relationship Id="rId3" Type="http://schemas.openxmlformats.org/officeDocument/2006/relationships/image" Target="file://localhost/Users/marktittley/Desktop/_Show/IMG_0484.jpg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Relationship Id="rId3" Type="http://schemas.openxmlformats.org/officeDocument/2006/relationships/image" Target="file://localhost/Users/marktittley/Desktop/_Show/IMG_0486.jpg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Relationship Id="rId3" Type="http://schemas.openxmlformats.org/officeDocument/2006/relationships/image" Target="file://localhost/Users/marktittley/Desktop/_Show/IMG_0489.jpg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Relationship Id="rId3" Type="http://schemas.openxmlformats.org/officeDocument/2006/relationships/image" Target="file://localhost/Users/marktittley/Desktop/_Show/IMG_0490.jpg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Relationship Id="rId3" Type="http://schemas.openxmlformats.org/officeDocument/2006/relationships/image" Target="file://localhost/Users/marktittley/Desktop/_Show/IMG_0491.jpg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Relationship Id="rId3" Type="http://schemas.openxmlformats.org/officeDocument/2006/relationships/image" Target="file://localhost/Users/marktittley/Desktop/_Show/IMG_0494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how/IMG_0411b.jpg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Relationship Id="rId3" Type="http://schemas.openxmlformats.org/officeDocument/2006/relationships/image" Target="file://localhost/Users/marktittley/Desktop/_Show/IMG_0495.jpg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Relationship Id="rId3" Type="http://schemas.openxmlformats.org/officeDocument/2006/relationships/image" Target="file://localhost/Users/marktittley/Desktop/_Show/IMG_0497.jpg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Relationship Id="rId3" Type="http://schemas.openxmlformats.org/officeDocument/2006/relationships/image" Target="file://localhost/Users/marktittley/Desktop/_Show/IMG_0500.jpg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Relationship Id="rId3" Type="http://schemas.openxmlformats.org/officeDocument/2006/relationships/image" Target="file://localhost/Users/marktittley/Desktop/_Show/IMG_0502.jpg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Relationship Id="rId3" Type="http://schemas.openxmlformats.org/officeDocument/2006/relationships/image" Target="file://localhost/Users/marktittley/Desktop/_Show/IMG_0503.jpg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g"/><Relationship Id="rId3" Type="http://schemas.openxmlformats.org/officeDocument/2006/relationships/image" Target="file://localhost/Users/marktittley/Desktop/_Show/IMG_0506.jpg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Relationship Id="rId3" Type="http://schemas.openxmlformats.org/officeDocument/2006/relationships/image" Target="file://localhost/Users/marktittley/Desktop/_Show/IMG_0509.jpg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g"/><Relationship Id="rId3" Type="http://schemas.openxmlformats.org/officeDocument/2006/relationships/image" Target="file://localhost/Users/marktittley/Desktop/_Show/IMG_0517.jpg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g"/><Relationship Id="rId3" Type="http://schemas.openxmlformats.org/officeDocument/2006/relationships/image" Target="file://localhost/Users/marktittley/Desktop/_Show/IMG_0518.jpg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Relationship Id="rId3" Type="http://schemas.openxmlformats.org/officeDocument/2006/relationships/image" Target="file://localhost/Users/marktittley/Desktop/_Show/IMG_0522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how/IMG_0411c.jpg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g"/><Relationship Id="rId3" Type="http://schemas.openxmlformats.org/officeDocument/2006/relationships/image" Target="file://localhost/Users/marktittley/Desktop/_Show/IMG_0528.jpg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g"/><Relationship Id="rId3" Type="http://schemas.openxmlformats.org/officeDocument/2006/relationships/image" Target="file://localhost/Users/marktittley/Desktop/_Show/IMG_0529.jpg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g"/><Relationship Id="rId3" Type="http://schemas.openxmlformats.org/officeDocument/2006/relationships/image" Target="file://localhost/Users/marktittley/Desktop/_Show/IMG_0532.jpg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g"/><Relationship Id="rId3" Type="http://schemas.openxmlformats.org/officeDocument/2006/relationships/image" Target="file://localhost/Users/marktittley/Desktop/_Show/IMG_0533.jpg" TargetMode="Externa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g"/><Relationship Id="rId3" Type="http://schemas.openxmlformats.org/officeDocument/2006/relationships/image" Target="file://localhost/Users/marktittley/Desktop/_Show/IMG_0534.jpg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g"/><Relationship Id="rId3" Type="http://schemas.openxmlformats.org/officeDocument/2006/relationships/image" Target="file://localhost/Users/marktittley/Desktop/_Show/IMG_0535.jpg" TargetMode="Externa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g"/><Relationship Id="rId3" Type="http://schemas.openxmlformats.org/officeDocument/2006/relationships/image" Target="file://localhost/Users/marktittley/Desktop/_Show/IMG_0540.jpg" TargetMode="Externa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g"/><Relationship Id="rId3" Type="http://schemas.openxmlformats.org/officeDocument/2006/relationships/image" Target="file://localhost/Users/marktittley/Desktop/_Show/IMG_0541.jpg" TargetMode="Externa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g"/><Relationship Id="rId3" Type="http://schemas.openxmlformats.org/officeDocument/2006/relationships/image" Target="file://localhost/Users/marktittley/Desktop/_Show/IMG_0543.jpg" TargetMode="Externa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g"/><Relationship Id="rId3" Type="http://schemas.openxmlformats.org/officeDocument/2006/relationships/image" Target="file://localhost/Users/marktittley/Desktop/_Show/IMG_0543b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/IMG_0411d.jpg" TargetMode="Externa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g"/><Relationship Id="rId3" Type="http://schemas.openxmlformats.org/officeDocument/2006/relationships/image" Target="file://localhost/Users/marktittley/Desktop/_Show/IMG_0544.jpg" TargetMode="Externa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g"/><Relationship Id="rId3" Type="http://schemas.openxmlformats.org/officeDocument/2006/relationships/image" Target="file://localhost/Users/marktittley/Desktop/_Show/IMG_0545.jpg" TargetMode="Externa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g"/><Relationship Id="rId3" Type="http://schemas.openxmlformats.org/officeDocument/2006/relationships/image" Target="file://localhost/Users/marktittley/Desktop/_Show/IMG_0546.jpg" TargetMode="Externa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g"/><Relationship Id="rId3" Type="http://schemas.openxmlformats.org/officeDocument/2006/relationships/image" Target="file://localhost/Users/marktittley/Desktop/_Show/IMG_0546b.jpg" TargetMode="Externa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g"/><Relationship Id="rId3" Type="http://schemas.openxmlformats.org/officeDocument/2006/relationships/image" Target="file://localhost/Users/marktittley/Desktop/_Show/IMG_0547.jpg" TargetMode="Externa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g"/><Relationship Id="rId3" Type="http://schemas.openxmlformats.org/officeDocument/2006/relationships/image" Target="file://localhost/Users/marktittley/Desktop/_Show/IMG_0548.jpg" TargetMode="Externa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g"/><Relationship Id="rId3" Type="http://schemas.openxmlformats.org/officeDocument/2006/relationships/image" Target="file://localhost/Users/marktittley/Desktop/_Show/IMG_0552.jpg" TargetMode="Externa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g"/><Relationship Id="rId3" Type="http://schemas.openxmlformats.org/officeDocument/2006/relationships/image" Target="file://localhost/Users/marktittley/Desktop/_Show/IMG_0553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how/IMG_0411e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/IMG_0411f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410.jpg" descr="/Users/marktittley/Desktop/_Show/IMG_041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3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412.jpg" descr="/Users/marktittley/Desktop/_Show/IMG_041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55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416.jpg" descr="/Users/marktittley/Desktop/_Show/IMG_041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13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417.jpg" descr="/Users/marktittley/Desktop/_Show/IMG_041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383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419.jpg" descr="/Users/marktittley/Desktop/_Show/IMG_041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439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420.jpg" descr="/Users/marktittley/Desktop/_Show/IMG_042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691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422.jpg" descr="/Users/marktittley/Desktop/_Show/IMG_042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513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425.jpg" descr="/Users/marktittley/Desktop/_Show/IMG_042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72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427.jpg" descr="/Users/marktittley/Desktop/_Show/IMG_042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732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428.jpg" descr="/Users/marktittley/Desktop/_Show/IMG_042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40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431.jpg" descr="/Users/marktittley/Desktop/_Show/IMG_043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600"/>
            <a:ext cx="9144000" cy="614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94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410b.jpg" descr="/Users/marktittley/Desktop/_Show/IMG_0410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110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434.jpg" descr="/Users/marktittley/Desktop/_Show/IMG_043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600"/>
            <a:ext cx="9144000" cy="540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30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437.jpg" descr="/Users/marktittley/Desktop/_Show/IMG_043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100"/>
            <a:ext cx="9144000" cy="576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16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438.jpg" descr="/Users/marktittley/Desktop/_Show/IMG_043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37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439.jpg" descr="/Users/marktittley/Desktop/_Show/IMG_043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1200"/>
            <a:ext cx="9144000" cy="544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79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440.jpg" descr="/Users/marktittley/Desktop/_Show/IMG_044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27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441.jpg" descr="/Users/marktittley/Desktop/_Show/IMG_044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04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442.jpg" descr="/Users/marktittley/Desktop/_Show/IMG_044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100"/>
            <a:ext cx="91440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593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444.jpg" descr="/Users/marktittley/Desktop/_Show/IMG_044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57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448.jpg" descr="/Users/marktittley/Desktop/_Show/IMG_044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51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449.jpg" descr="/Users/marktittley/Desktop/_Show/IMG_044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100"/>
            <a:ext cx="9144000" cy="551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58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411.jpg" descr="/Users/marktittley/Desktop/_Show/IMG_041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105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450.jpg" descr="/Users/marktittley/Desktop/_Show/IMG_045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9800"/>
            <a:ext cx="9144000" cy="497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209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452.jpg" descr="/Users/marktittley/Desktop/_Show/IMG_045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50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938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457.jpg" descr="/Users/marktittley/Desktop/_Show/IMG_045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"/>
            <a:ext cx="9144000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001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458.jpg" descr="/Users/marktittley/Desktop/_Show/IMG_045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9144000" cy="608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695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459.jpg" descr="/Users/marktittley/Desktop/_Show/IMG_045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00"/>
            <a:ext cx="9144000" cy="566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7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461.jpg" descr="/Users/marktittley/Desktop/_Show/IMG_046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601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875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464.jpg" descr="/Users/marktittley/Desktop/_Show/IMG_046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800"/>
            <a:ext cx="9144000" cy="573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373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465.jpg" descr="/Users/marktittley/Desktop/_Show/IMG_046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100"/>
            <a:ext cx="9144000" cy="551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076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466.jpg" descr="/Users/marktittley/Desktop/_Show/IMG_046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200"/>
            <a:ext cx="9144000" cy="620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838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474.jpg" descr="/Users/marktittley/Desktop/_Show/IMG_047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00"/>
            <a:ext cx="91440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83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411a.jpg" descr="/Users/marktittley/Desktop/_Show/IMG_0411a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64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477.jpg" descr="/Users/marktittley/Desktop/_Show/IMG_047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9144000" cy="604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00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479.jpg" descr="/Users/marktittley/Desktop/_Show/IMG_047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100"/>
            <a:ext cx="91440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659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481.jpg" descr="/Users/marktittley/Desktop/_Show/IMG_048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9144000" cy="605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449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482.jpg" descr="/Users/marktittley/Desktop/_Show/IMG_048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900"/>
            <a:ext cx="9144000" cy="592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4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484.jpg" descr="/Users/marktittley/Desktop/_Show/IMG_048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100"/>
            <a:ext cx="9144000" cy="577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326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486.jpg" descr="/Users/marktittley/Desktop/_Show/IMG_048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1200"/>
            <a:ext cx="9144000" cy="543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94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489.jpg" descr="/Users/marktittley/Desktop/_Show/IMG_048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600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98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490.jpg" descr="/Users/marktittley/Desktop/_Show/IMG_049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81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491.jpg" descr="/Users/marktittley/Desktop/_Show/IMG_049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08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494.jpg" descr="/Users/marktittley/Desktop/_Show/IMG_049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00"/>
            <a:ext cx="9144000" cy="596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54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411b.jpg" descr="/Users/marktittley/Desktop/_Show/IMG_0411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17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495.jpg" descr="/Users/marktittley/Desktop/_Show/IMG_049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43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497.jpg" descr="/Users/marktittley/Desktop/_Show/IMG_049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56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500.jpg" descr="/Users/marktittley/Desktop/_Show/IMG_050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9144000" cy="606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18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502.jpg" descr="/Users/marktittley/Desktop/_Show/IMG_050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19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503.jpg" descr="/Users/marktittley/Desktop/_Show/IMG_050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200"/>
            <a:ext cx="9144000" cy="620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81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506.jpg" descr="/Users/marktittley/Desktop/_Show/IMG_050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872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509.jpg" descr="/Users/marktittley/Desktop/_Show/IMG_050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595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849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517.jpg" descr="/Users/marktittley/Desktop/_Show/IMG_051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9144000" cy="607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99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518.jpg" descr="/Users/marktittley/Desktop/_Show/IMG_051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304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522.jpg" descr="/Users/marktittley/Desktop/_Show/IMG_052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17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411c.jpg" descr="/Users/marktittley/Desktop/_Show/IMG_0411c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887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528.jpg" descr="/Users/marktittley/Desktop/_Show/IMG_052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565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42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529.jpg" descr="/Users/marktittley/Desktop/_Show/IMG_052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8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68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532.jpg" descr="/Users/marktittley/Desktop/_Show/IMG_053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975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533.jpg" descr="/Users/marktittley/Desktop/_Show/IMG_053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08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534.jpg" descr="/Users/marktittley/Desktop/_Show/IMG_053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401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535.jpg" descr="/Users/marktittley/Desktop/_Show/IMG_053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100"/>
            <a:ext cx="9144000" cy="627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889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540.jpg" descr="/Users/marktittley/Desktop/_Show/IMG_054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03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541.jpg" descr="/Users/marktittley/Desktop/_Show/IMG_054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23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543.jpg" descr="/Users/marktittley/Desktop/_Show/IMG_054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9144000" cy="604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49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543b.jpg" descr="/Users/marktittley/Desktop/_Show/IMG_0543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7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411d.jpg" descr="/Users/marktittley/Desktop/_Show/IMG_0411d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51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544.jpg" descr="/Users/marktittley/Desktop/_Show/IMG_054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329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545.jpg" descr="/Users/marktittley/Desktop/_Show/IMG_054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959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546.jpg" descr="/Users/marktittley/Desktop/_Show/IMG_054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53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546b.jpg" descr="/Users/marktittley/Desktop/_Show/IMG_0546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21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547.jpg" descr="/Users/marktittley/Desktop/_Show/IMG_054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86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548.jpg" descr="/Users/marktittley/Desktop/_Show/IMG_054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912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552.jpg" descr="/Users/marktittley/Desktop/_Show/IMG_055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28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553.jpg" descr="/Users/marktittley/Desktop/_Show/IMG_055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765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411e.jpg" descr="/Users/marktittley/Desktop/_Show/IMG_0411e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41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411f.jpg" descr="/Users/marktittley/Desktop/_Show/IMG_0411f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0"/>
            <a:ext cx="9144000" cy="508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26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Macintosh PowerPoint</Application>
  <PresentationFormat>On-screen Show (4:3)</PresentationFormat>
  <Paragraphs>0</Paragraphs>
  <Slides>77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7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4</cp:revision>
  <dcterms:created xsi:type="dcterms:W3CDTF">2017-08-05T06:48:32Z</dcterms:created>
  <dcterms:modified xsi:type="dcterms:W3CDTF">2017-08-05T07:03:21Z</dcterms:modified>
</cp:coreProperties>
</file>