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-1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3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6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3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0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4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1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3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919F-155C-294E-83D8-22180CC08DDE}" type="datetimeFigureOut">
              <a:rPr lang="en-US" smtClean="0"/>
              <a:t>17/08/12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4FD38-E4BD-264B-848E-5525AD43C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587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589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590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591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59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59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59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596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59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600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57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601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602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60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60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61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61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615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619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62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62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578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62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626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629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631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634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635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636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638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63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640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58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641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645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647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650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651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653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654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656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659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660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581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663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666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677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680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0683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0684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0685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0688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0691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069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582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0695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0698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0700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IMG_0701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0702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Show/IMG_0708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Show/IMG_0710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Show/IMG_0711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_Show/IMG_0714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_Show/IMG_0715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583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585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586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7.jpg" descr="/Users/marktittley/Desktop/_Show/IMG_05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0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9.jpg" descr="/Users/marktittley/Desktop/_Show/IMG_05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7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90.jpg" descr="/Users/marktittley/Desktop/_Show/IMG_05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4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91.jpg" descr="/Users/marktittley/Desktop/_Show/IMG_05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6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93.jpg" descr="/Users/marktittley/Desktop/_Show/IMG_05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1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94.jpg" descr="/Users/marktittley/Desktop/_Show/IMG_05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5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95.jpg" descr="/Users/marktittley/Desktop/_Show/IMG_05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96.jpg" descr="/Users/marktittley/Desktop/_Show/IMG_05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8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98.jpg" descr="/Users/marktittley/Desktop/_Show/IMG_05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00.jpg" descr="/Users/marktittley/Desktop/_Show/IMG_06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6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73.jpg" descr="/Users/marktittley/Desktop/_Show/IMG_05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4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01.jpg" descr="/Users/marktittley/Desktop/_Show/IMG_06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0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02.jpg" descr="/Users/marktittley/Desktop/_Show/IMG_06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3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07.jpg" descr="/Users/marktittley/Desktop/_Show/IMG_06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4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08.jpg" descr="/Users/marktittley/Desktop/_Show/IMG_06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1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10.jpg" descr="/Users/marktittley/Desktop/_Show/IMG_06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7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11.jpg" descr="/Users/marktittley/Desktop/_Show/IMG_06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15.jpg" descr="/Users/marktittley/Desktop/_Show/IMG_06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19.jpg" descr="/Users/marktittley/Desktop/_Show/IMG_06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6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20.jpg" descr="/Users/marktittley/Desktop/_Show/IMG_06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22.jpg" descr="/Users/marktittley/Desktop/_Show/IMG_06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78.jpg" descr="/Users/marktittley/Desktop/_Show/IMG_05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25.jpg" descr="/Users/marktittley/Desktop/_Show/IMG_06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26.jpg" descr="/Users/marktittley/Desktop/_Show/IMG_06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8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29.jpg" descr="/Users/marktittley/Desktop/_Show/IMG_06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8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31.jpg" descr="/Users/marktittley/Desktop/_Show/IMG_06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3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34.jpg" descr="/Users/marktittley/Desktop/_Show/IMG_06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0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35.jpg" descr="/Users/marktittley/Desktop/_Show/IMG_06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8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36.jpg" descr="/Users/marktittley/Desktop/_Show/IMG_06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4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38.jpg" descr="/Users/marktittley/Desktop/_Show/IMG_06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39.jpg" descr="/Users/marktittley/Desktop/_Show/IMG_06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40.jpg" descr="/Users/marktittley/Desktop/_Show/IMG_06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5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0.jpg" descr="/Users/marktittley/Desktop/_Show/IMG_05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41.jpg" descr="/Users/marktittley/Desktop/_Show/IMG_06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8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45.jpg" descr="/Users/marktittley/Desktop/_Show/IMG_06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3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47.jpg" descr="/Users/marktittley/Desktop/_Show/IMG_06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2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50.jpg" descr="/Users/marktittley/Desktop/_Show/IMG_06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51.jpg" descr="/Users/marktittley/Desktop/_Show/IMG_06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6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53.jpg" descr="/Users/marktittley/Desktop/_Show/IMG_06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29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54.jpg" descr="/Users/marktittley/Desktop/_Show/IMG_06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3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56.jpg" descr="/Users/marktittley/Desktop/_Show/IMG_06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2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59.jpg" descr="/Users/marktittley/Desktop/_Show/IMG_06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6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60.jpg" descr="/Users/marktittley/Desktop/_Show/IMG_06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4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1.jpg" descr="/Users/marktittley/Desktop/_Show/IMG_05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63.jpg" descr="/Users/marktittley/Desktop/_Show/IMG_06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4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66.jpg" descr="/Users/marktittley/Desktop/_Show/IMG_06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8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77.jpg" descr="/Users/marktittley/Desktop/_Show/IMG_06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8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80.jpg" descr="/Users/marktittley/Desktop/_Show/IMG_06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1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83.jpg" descr="/Users/marktittley/Desktop/_Show/IMG_06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84.jpg" descr="/Users/marktittley/Desktop/_Show/IMG_06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85.jpg" descr="/Users/marktittley/Desktop/_Show/IMG_06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88.jpg" descr="/Users/marktittley/Desktop/_Show/IMG_06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5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91.jpg" descr="/Users/marktittley/Desktop/_Show/IMG_06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6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93.jpg" descr="/Users/marktittley/Desktop/_Show/IMG_06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8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2.jpg" descr="/Users/marktittley/Desktop/_Show/IMG_05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1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95.jpg" descr="/Users/marktittley/Desktop/_Show/IMG_06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98.jpg" descr="/Users/marktittley/Desktop/_Show/IMG_06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4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00.jpg" descr="/Users/marktittley/Desktop/_Show/IMG_07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3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01.jpg" descr="/Users/marktittley/Desktop/_Show/IMG_07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6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02.jpg" descr="/Users/marktittley/Desktop/_Show/IMG_07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6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08.jpg" descr="/Users/marktittley/Desktop/_Show/IMG_07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0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10.jpg" descr="/Users/marktittley/Desktop/_Show/IMG_07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2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11.jpg" descr="/Users/marktittley/Desktop/_Show/IMG_07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9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14.jpg" descr="/Users/marktittley/Desktop/_Show/IMG_07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0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715.jpg" descr="/Users/marktittley/Desktop/_Show/IMG_07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5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3.jpg" descr="/Users/marktittley/Desktop/_Show/IMG_05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5.jpg" descr="/Users/marktittley/Desktop/_Show/IMG_05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0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586.jpg" descr="/Users/marktittley/Desktop/_Show/IMG_05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9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2017-08-12T16:39:40Z</dcterms:created>
  <dcterms:modified xsi:type="dcterms:W3CDTF">2017-08-12T16:44:05Z</dcterms:modified>
</cp:coreProperties>
</file>