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2937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 b="1">
        <a:latin typeface="+mj-lt"/>
        <a:ea typeface="+mj-ea"/>
        <a:cs typeface="+mj-cs"/>
        <a:sym typeface="Calibri"/>
      </a:defRPr>
    </a:lvl1pPr>
    <a:lvl2pPr indent="228600" defTabSz="457200" latinLnBrk="0">
      <a:defRPr sz="1200" b="1">
        <a:latin typeface="+mj-lt"/>
        <a:ea typeface="+mj-ea"/>
        <a:cs typeface="+mj-cs"/>
        <a:sym typeface="Calibri"/>
      </a:defRPr>
    </a:lvl2pPr>
    <a:lvl3pPr indent="457200" defTabSz="457200" latinLnBrk="0">
      <a:defRPr sz="1200" b="1">
        <a:latin typeface="+mj-lt"/>
        <a:ea typeface="+mj-ea"/>
        <a:cs typeface="+mj-cs"/>
        <a:sym typeface="Calibri"/>
      </a:defRPr>
    </a:lvl3pPr>
    <a:lvl4pPr indent="685800" defTabSz="457200" latinLnBrk="0">
      <a:defRPr sz="1200" b="1">
        <a:latin typeface="+mj-lt"/>
        <a:ea typeface="+mj-ea"/>
        <a:cs typeface="+mj-cs"/>
        <a:sym typeface="Calibri"/>
      </a:defRPr>
    </a:lvl4pPr>
    <a:lvl5pPr indent="914400" defTabSz="457200" latinLnBrk="0">
      <a:defRPr sz="1200" b="1">
        <a:latin typeface="+mj-lt"/>
        <a:ea typeface="+mj-ea"/>
        <a:cs typeface="+mj-cs"/>
        <a:sym typeface="Calibri"/>
      </a:defRPr>
    </a:lvl5pPr>
    <a:lvl6pPr indent="1143000" defTabSz="457200" latinLnBrk="0">
      <a:defRPr sz="1200" b="1">
        <a:latin typeface="+mj-lt"/>
        <a:ea typeface="+mj-ea"/>
        <a:cs typeface="+mj-cs"/>
        <a:sym typeface="Calibri"/>
      </a:defRPr>
    </a:lvl6pPr>
    <a:lvl7pPr indent="1371600" defTabSz="457200" latinLnBrk="0">
      <a:defRPr sz="1200" b="1">
        <a:latin typeface="+mj-lt"/>
        <a:ea typeface="+mj-ea"/>
        <a:cs typeface="+mj-cs"/>
        <a:sym typeface="Calibri"/>
      </a:defRPr>
    </a:lvl7pPr>
    <a:lvl8pPr indent="1600200" defTabSz="457200" latinLnBrk="0">
      <a:defRPr sz="1200" b="1">
        <a:latin typeface="+mj-lt"/>
        <a:ea typeface="+mj-ea"/>
        <a:cs typeface="+mj-cs"/>
        <a:sym typeface="Calibri"/>
      </a:defRPr>
    </a:lvl8pPr>
    <a:lvl9pPr indent="1828800" defTabSz="457200" latinLnBrk="0">
      <a:defRPr sz="1200" b="1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youtube.com/watch?v=RiYK2QgMIM8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Welcome to Chat Friday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0" dirty="0"/>
              <a:t>We will now watch a short, very short, video!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0" dirty="0"/>
              <a:t>Video: </a:t>
            </a:r>
            <a:r>
              <a:rPr b="0" dirty="0" smtClean="0"/>
              <a:t>A </a:t>
            </a:r>
            <a:r>
              <a:rPr b="0" dirty="0"/>
              <a:t>Pastor from Destiny church speaks about illegal drugs. </a:t>
            </a:r>
            <a:r>
              <a:rPr lang="en-US" b="0" dirty="0" smtClean="0"/>
              <a:t>You can get it</a:t>
            </a:r>
            <a:r>
              <a:rPr lang="en-US" b="0" baseline="0" dirty="0" smtClean="0"/>
              <a:t> on Y</a:t>
            </a:r>
            <a:r>
              <a:rPr b="0" dirty="0" smtClean="0"/>
              <a:t>ou</a:t>
            </a:r>
            <a:r>
              <a:rPr lang="en-US" b="0" dirty="0" smtClean="0"/>
              <a:t>T</a:t>
            </a:r>
            <a:r>
              <a:rPr b="0" dirty="0" smtClean="0"/>
              <a:t>ube</a:t>
            </a:r>
            <a:r>
              <a:rPr lang="en-US" b="0" baseline="0" dirty="0" smtClean="0"/>
              <a:t> at: https://</a:t>
            </a:r>
            <a:r>
              <a:rPr lang="en-US" b="0" baseline="0" dirty="0" err="1" smtClean="0"/>
              <a:t>www.youtube.com</a:t>
            </a:r>
            <a:r>
              <a:rPr lang="en-US" b="0" baseline="0" dirty="0" smtClean="0"/>
              <a:t>/</a:t>
            </a:r>
            <a:r>
              <a:rPr lang="en-US" b="0" baseline="0" dirty="0" err="1" smtClean="0"/>
              <a:t>watch?v</a:t>
            </a:r>
            <a:r>
              <a:rPr lang="en-US" b="0" baseline="0" dirty="0" smtClean="0"/>
              <a:t>=RiYK2QgMIM8</a:t>
            </a:r>
          </a:p>
          <a:p>
            <a:endParaRPr b="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Small Group Interaction: 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(1) What did you get out of the video? (2) The Bible says your body is a temple of God. What does this mean? “Do you not know that your body is a temple of the Holy Spirit, who is in you, whom you received from God? You are not your own; you were bought at a price. </a:t>
            </a:r>
            <a:r>
              <a:rPr lang="en-US" sz="1200" b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Honour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 God with your bodies.” (1 Corinthians 6:19) (3) How can you help a friend who is addicted to drugs? (4) Pray that everyone in your group will be free from all forms of drugs, now and in the future.</a:t>
            </a:r>
            <a:endParaRPr lang="en-ZA" sz="1200" b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Announcements: </a:t>
            </a:r>
            <a:r>
              <a:rPr b="0"/>
              <a:t>On Sunday mornings we are presenting The Victory Series. This week Sunday's topic is Identity.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Announcements: </a:t>
            </a:r>
            <a:r>
              <a:rPr b="0"/>
              <a:t>Next Friday it is #Death Night.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Refreshments: </a:t>
            </a:r>
            <a:r>
              <a:rPr b="0"/>
              <a:t>It is time for refreshments.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Welcome to regulars and newcomers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Prayer:</a:t>
            </a:r>
            <a:r>
              <a:rPr b="0"/>
              <a:t> Let’s open our meeting in prayer.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Tonight is #Drugs night.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Video: 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We are going to watch the trailer</a:t>
            </a:r>
            <a:r>
              <a:rPr lang="en-US" sz="1200" b="0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of the 2008 movie, 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Hancock.</a:t>
            </a:r>
            <a:endParaRPr lang="en-ZA" sz="1200" b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Video: 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Hancock Trailer. Get it on YouTube at: https://</a:t>
            </a:r>
            <a:r>
              <a:rPr lang="en-US" sz="1200" b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www.youtube.com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/</a:t>
            </a:r>
            <a:r>
              <a:rPr lang="en-US" sz="1200" b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watch?v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=SkX1VuXLRSc</a:t>
            </a:r>
            <a:endParaRPr lang="en-ZA" sz="1200" b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0" dirty="0"/>
              <a:t>We will now be taking part in a quiz about drugs!</a:t>
            </a:r>
            <a:endParaRPr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Quiz Time: 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(1) Each group will be given a quiz about drugs. (2) You have to complete it as fast as possible. (3) You may use ONE Cell-Phone! (4) If you think you’re right, take it to the judge. (5) If the judge says it’s wrong, go back and try again. (6) The first team to get it right, wins!</a:t>
            </a:r>
            <a:endParaRPr lang="en-ZA" sz="1200" b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Small Group Interaction: </a:t>
            </a:r>
            <a:r>
              <a:rPr lang="en-US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(1) What did you learn from the quiz? (2) Have you, or someone close to you, taken drugs? (3) Why do you think people abuse drugs?</a:t>
            </a:r>
            <a:endParaRPr lang="en-ZA" sz="1200" b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0">
              <a:spcBef>
                <a:spcPts val="500"/>
              </a:spcBef>
              <a:buSzTx/>
              <a:buFontTx/>
              <a:buNone/>
              <a:defRPr sz="2400"/>
            </a:lvl2pPr>
            <a:lvl3pPr marL="0" indent="0">
              <a:spcBef>
                <a:spcPts val="500"/>
              </a:spcBef>
              <a:buSzTx/>
              <a:buFontTx/>
              <a:buNone/>
              <a:defRPr sz="2400"/>
            </a:lvl3pPr>
            <a:lvl4pPr marL="0" indent="0">
              <a:spcBef>
                <a:spcPts val="500"/>
              </a:spcBef>
              <a:buSzTx/>
              <a:buFontTx/>
              <a:buNone/>
              <a:defRPr sz="2400"/>
            </a:lvl4pPr>
            <a:lvl5pPr marL="0" indent="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9"/>
            <a:ext cx="7772400" cy="1470026"/>
          </a:xfrm>
          <a:prstGeom prst="rect">
            <a:avLst/>
          </a:prstGeom>
        </p:spPr>
        <p:txBody>
          <a:bodyPr lIns="45710" tIns="45710" rIns="45710" bIns="45710"/>
          <a:lstStyle>
            <a:lvl1pPr defTabSz="457089">
              <a:defRPr b="0"/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1" cy="1752600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1pPr>
            <a:lvl2pPr marL="0" indent="457089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2pPr>
            <a:lvl3pPr marL="0" indent="914176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3pPr>
            <a:lvl4pPr marL="0" indent="1371266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4pPr>
            <a:lvl5pPr marL="0" indent="1828355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38" y="6404306"/>
            <a:ext cx="263962" cy="269221"/>
          </a:xfrm>
          <a:prstGeom prst="rect">
            <a:avLst/>
          </a:prstGeom>
        </p:spPr>
        <p:txBody>
          <a:bodyPr lIns="45710" tIns="45710" rIns="45710" bIns="45710"/>
          <a:lstStyle>
            <a:lvl1pPr defTabSz="457089"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0">
              <a:spcBef>
                <a:spcPts val="500"/>
              </a:spcBef>
              <a:buSzTx/>
              <a:buFontTx/>
              <a:buNone/>
              <a:defRPr sz="2400"/>
            </a:lvl2pPr>
            <a:lvl3pPr marL="0" indent="0">
              <a:spcBef>
                <a:spcPts val="500"/>
              </a:spcBef>
              <a:buSzTx/>
              <a:buFontTx/>
              <a:buNone/>
              <a:defRPr sz="2400"/>
            </a:lvl3pPr>
            <a:lvl4pPr marL="0" indent="0">
              <a:spcBef>
                <a:spcPts val="500"/>
              </a:spcBef>
              <a:buSzTx/>
              <a:buFontTx/>
              <a:buNone/>
              <a:defRPr sz="2400"/>
            </a:lvl4pPr>
            <a:lvl5pPr marL="0" indent="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4068" y="6404293"/>
            <a:ext cx="28273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Box 119"/>
          <p:cNvSpPr txBox="1"/>
          <p:nvPr/>
        </p:nvSpPr>
        <p:spPr>
          <a:xfrm>
            <a:off x="0" y="5765163"/>
            <a:ext cx="9144001" cy="106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80000"/>
              </a:lnSpc>
              <a:defRPr sz="5600" b="0">
                <a:ln w="7112">
                  <a:solidFill>
                    <a:srgbClr val="000000"/>
                  </a:solidFill>
                </a:ln>
                <a:noFill/>
                <a:effectLst>
                  <a:outerShdw blurRad="76200" dir="18900000" rotWithShape="0">
                    <a:srgbClr val="000000"/>
                  </a:outerShdw>
                </a:effectLst>
                <a:latin typeface="Wolf's Bane Pro"/>
                <a:ea typeface="Wolf's Bane Pro"/>
                <a:cs typeface="Wolf's Bane Pro"/>
                <a:sym typeface="Wolf's Bane Pro"/>
              </a:defRPr>
            </a:lvl1pPr>
          </a:lstStyle>
          <a:p>
            <a:r>
              <a:t>Game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326</Words>
  <Application>Microsoft Macintosh PowerPoint</Application>
  <PresentationFormat>On-screen Show (4:3)</PresentationFormat>
  <Paragraphs>16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Tittley</cp:lastModifiedBy>
  <cp:revision>4</cp:revision>
  <dcterms:modified xsi:type="dcterms:W3CDTF">2017-08-18T09:25:41Z</dcterms:modified>
</cp:coreProperties>
</file>