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1" r:id="rId4"/>
    <p:sldId id="262" r:id="rId5"/>
    <p:sldId id="263" r:id="rId6"/>
    <p:sldId id="269" r:id="rId7"/>
    <p:sldId id="271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339" r:id="rId22"/>
    <p:sldId id="355" r:id="rId23"/>
    <p:sldId id="288" r:id="rId24"/>
    <p:sldId id="290" r:id="rId25"/>
    <p:sldId id="292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2" r:id="rId34"/>
    <p:sldId id="305" r:id="rId35"/>
    <p:sldId id="308" r:id="rId36"/>
    <p:sldId id="310" r:id="rId37"/>
    <p:sldId id="312" r:id="rId38"/>
    <p:sldId id="320" r:id="rId39"/>
    <p:sldId id="322" r:id="rId40"/>
    <p:sldId id="325" r:id="rId41"/>
    <p:sldId id="328" r:id="rId42"/>
    <p:sldId id="329" r:id="rId43"/>
    <p:sldId id="330" r:id="rId44"/>
    <p:sldId id="331" r:id="rId45"/>
    <p:sldId id="332" r:id="rId46"/>
    <p:sldId id="333" r:id="rId47"/>
    <p:sldId id="344" r:id="rId48"/>
    <p:sldId id="345" r:id="rId49"/>
    <p:sldId id="346" r:id="rId50"/>
    <p:sldId id="347" r:id="rId51"/>
    <p:sldId id="349" r:id="rId52"/>
    <p:sldId id="350" r:id="rId53"/>
    <p:sldId id="352" r:id="rId54"/>
    <p:sldId id="353" r:id="rId55"/>
    <p:sldId id="354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0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70628-EE07-AD48-8511-8EDD5E0A6DC1}" type="datetimeFigureOut">
              <a:rPr lang="en-US" smtClean="0"/>
              <a:t>17/08/18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5E83-6AC7-9E46-BEF5-A7B870503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50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70628-EE07-AD48-8511-8EDD5E0A6DC1}" type="datetimeFigureOut">
              <a:rPr lang="en-US" smtClean="0"/>
              <a:t>17/08/18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5E83-6AC7-9E46-BEF5-A7B870503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59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70628-EE07-AD48-8511-8EDD5E0A6DC1}" type="datetimeFigureOut">
              <a:rPr lang="en-US" smtClean="0"/>
              <a:t>17/08/18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5E83-6AC7-9E46-BEF5-A7B870503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78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70628-EE07-AD48-8511-8EDD5E0A6DC1}" type="datetimeFigureOut">
              <a:rPr lang="en-US" smtClean="0"/>
              <a:t>17/08/18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5E83-6AC7-9E46-BEF5-A7B870503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8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70628-EE07-AD48-8511-8EDD5E0A6DC1}" type="datetimeFigureOut">
              <a:rPr lang="en-US" smtClean="0"/>
              <a:t>17/08/18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5E83-6AC7-9E46-BEF5-A7B870503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70628-EE07-AD48-8511-8EDD5E0A6DC1}" type="datetimeFigureOut">
              <a:rPr lang="en-US" smtClean="0"/>
              <a:t>17/08/18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5E83-6AC7-9E46-BEF5-A7B870503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5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70628-EE07-AD48-8511-8EDD5E0A6DC1}" type="datetimeFigureOut">
              <a:rPr lang="en-US" smtClean="0"/>
              <a:t>17/08/18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5E83-6AC7-9E46-BEF5-A7B870503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13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70628-EE07-AD48-8511-8EDD5E0A6DC1}" type="datetimeFigureOut">
              <a:rPr lang="en-US" smtClean="0"/>
              <a:t>17/08/18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5E83-6AC7-9E46-BEF5-A7B870503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99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70628-EE07-AD48-8511-8EDD5E0A6DC1}" type="datetimeFigureOut">
              <a:rPr lang="en-US" smtClean="0"/>
              <a:t>17/08/18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5E83-6AC7-9E46-BEF5-A7B870503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68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70628-EE07-AD48-8511-8EDD5E0A6DC1}" type="datetimeFigureOut">
              <a:rPr lang="en-US" smtClean="0"/>
              <a:t>17/08/18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5E83-6AC7-9E46-BEF5-A7B870503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13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70628-EE07-AD48-8511-8EDD5E0A6DC1}" type="datetimeFigureOut">
              <a:rPr lang="en-US" smtClean="0"/>
              <a:t>17/08/18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5E83-6AC7-9E46-BEF5-A7B870503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37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70628-EE07-AD48-8511-8EDD5E0A6DC1}" type="datetimeFigureOut">
              <a:rPr lang="en-US" smtClean="0"/>
              <a:t>17/08/18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75E83-6AC7-9E46-BEF5-A7B870503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5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Show/_1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1565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1566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1567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1570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1573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1574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1577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1579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1581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1583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1537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1584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3254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3256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1588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1590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1592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1595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1596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1597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1598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1542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1600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1601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1602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1605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1611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1616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1618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1623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IMG_1633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/IMG_1637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1543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/IMG_1640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Show/IMG_1643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Show/IMG_1645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_Show/IMG_1646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_Show/IMG_1647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file://localhost/Users/marktittley/Desktop/_Show/IMG_1648.jp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file://localhost/Users/marktittley/Desktop/_Show/IMG_1650.jpg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file://localhost/Users/marktittley/Desktop/_Show/IMG_3260.jpg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Relationship Id="rId3" Type="http://schemas.openxmlformats.org/officeDocument/2006/relationships/image" Target="file://localhost/Users/marktittley/Desktop/_Show/IMG_3261.jpg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Relationship Id="rId3" Type="http://schemas.openxmlformats.org/officeDocument/2006/relationships/image" Target="file://localhost/Users/marktittley/Desktop/_Show/IMG_3264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1545.jpg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Relationship Id="rId3" Type="http://schemas.openxmlformats.org/officeDocument/2006/relationships/image" Target="file://localhost/Users/marktittley/Desktop/_Show/IMG_3267.jpg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Relationship Id="rId3" Type="http://schemas.openxmlformats.org/officeDocument/2006/relationships/image" Target="file://localhost/Users/marktittley/Desktop/_Show/IMG_3271.jpg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Relationship Id="rId3" Type="http://schemas.openxmlformats.org/officeDocument/2006/relationships/image" Target="file://localhost/Users/marktittley/Desktop/_Show/IMG_3273.jpg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Relationship Id="rId3" Type="http://schemas.openxmlformats.org/officeDocument/2006/relationships/image" Target="file://localhost/Users/marktittley/Desktop/_Show/IMG_3279.jpg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Relationship Id="rId3" Type="http://schemas.openxmlformats.org/officeDocument/2006/relationships/image" Target="file://localhost/Users/marktittley/Desktop/_Show/IMG_3281.jpg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Relationship Id="rId3" Type="http://schemas.openxmlformats.org/officeDocument/2006/relationships/image" Target="file://localhost/Users/marktittley/Desktop/_Show/IMG_3283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1556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1558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1561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1562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1.jpg" descr="/Users/marktittley/Desktop/_Show/_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13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65.jpg" descr="/Users/marktittley/Desktop/_Show/IMG_156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6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66.jpg" descr="/Users/marktittley/Desktop/_Show/IMG_156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9144000" cy="602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92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67.jpg" descr="/Users/marktittley/Desktop/_Show/IMG_156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63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70.jpg" descr="/Users/marktittley/Desktop/_Show/IMG_157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7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73.jpg" descr="/Users/marktittley/Desktop/_Show/IMG_157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12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74.jpg" descr="/Users/marktittley/Desktop/_Show/IMG_157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18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77.jpg" descr="/Users/marktittley/Desktop/_Show/IMG_157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82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79.jpg" descr="/Users/marktittley/Desktop/_Show/IMG_157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81.jpg" descr="/Users/marktittley/Desktop/_Show/IMG_158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73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83.jpg" descr="/Users/marktittley/Desktop/_Show/IMG_158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79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37.jpg" descr="/Users/marktittley/Desktop/_Show/IMG_15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40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84.jpg" descr="/Users/marktittley/Desktop/_Show/IMG_158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20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54.jpg" descr="/Users/marktittley/Desktop/_Show/IMG_325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9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56.jpg" descr="/Users/marktittley/Desktop/_Show/IMG_325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5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88.jpg" descr="/Users/marktittley/Desktop/_Show/IMG_158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24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90.jpg" descr="/Users/marktittley/Desktop/_Show/IMG_159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43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92.jpg" descr="/Users/marktittley/Desktop/_Show/IMG_159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03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95.jpg" descr="/Users/marktittley/Desktop/_Show/IMG_159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93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96.jpg" descr="/Users/marktittley/Desktop/_Show/IMG_159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9144000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97.jpg" descr="/Users/marktittley/Desktop/_Show/IMG_159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46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98.jpg" descr="/Users/marktittley/Desktop/_Show/IMG_159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11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42.jpg" descr="/Users/marktittley/Desktop/_Show/IMG_154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97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600.jpg" descr="/Users/marktittley/Desktop/_Show/IMG_16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56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601.jpg" descr="/Users/marktittley/Desktop/_Show/IMG_160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19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602.jpg" descr="/Users/marktittley/Desktop/_Show/IMG_160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8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605.jpg" descr="/Users/marktittley/Desktop/_Show/IMG_160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5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81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611.jpg" descr="/Users/marktittley/Desktop/_Show/IMG_161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20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616.jpg" descr="/Users/marktittley/Desktop/_Show/IMG_161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42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618.jpg" descr="/Users/marktittley/Desktop/_Show/IMG_161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25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623.jpg" descr="/Users/marktittley/Desktop/_Show/IMG_162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9144000" cy="615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85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633.jpg" descr="/Users/marktittley/Desktop/_Show/IMG_163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94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637.jpg" descr="/Users/marktittley/Desktop/_Show/IMG_16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97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43.jpg" descr="/Users/marktittley/Desktop/_Show/IMG_154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04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640.jpg" descr="/Users/marktittley/Desktop/_Show/IMG_164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8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643.jpg" descr="/Users/marktittley/Desktop/_Show/IMG_164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46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645.jpg" descr="/Users/marktittley/Desktop/_Show/IMG_164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71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646.jpg" descr="/Users/marktittley/Desktop/_Show/IMG_164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86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647.jpg" descr="/Users/marktittley/Desktop/_Show/IMG_164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08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648.jpg" descr="/Users/marktittley/Desktop/_Show/IMG_164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74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650.jpg" descr="/Users/marktittley/Desktop/_Show/IMG_165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89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60.jpg" descr="/Users/marktittley/Desktop/_Show/IMG_326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52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61.jpg" descr="/Users/marktittley/Desktop/_Show/IMG_326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73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64.jpg" descr="/Users/marktittley/Desktop/_Show/IMG_326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6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45.jpg" descr="/Users/marktittley/Desktop/_Show/IMG_154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"/>
            <a:ext cx="9144000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11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67.jpg" descr="/Users/marktittley/Desktop/_Show/IMG_326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19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71.jpg" descr="/Users/marktittley/Desktop/_Show/IMG_327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63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73.jpg" descr="/Users/marktittley/Desktop/_Show/IMG_327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96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79.jpg" descr="/Users/marktittley/Desktop/_Show/IMG_327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79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81.jpg" descr="/Users/marktittley/Desktop/_Show/IMG_328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07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83.jpg" descr="/Users/marktittley/Desktop/_Show/IMG_328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78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56.jpg" descr="/Users/marktittley/Desktop/_Show/IMG_155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600"/>
            <a:ext cx="9144000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1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58.jpg" descr="/Users/marktittley/Desktop/_Show/IMG_155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1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61.jpg" descr="/Users/marktittley/Desktop/_Show/IMG_156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71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62.jpg" descr="/Users/marktittley/Desktop/_Show/IMG_156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100"/>
            <a:ext cx="9144000" cy="577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35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On-screen Show (4:3)</PresentationFormat>
  <Paragraphs>0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2</cp:revision>
  <dcterms:created xsi:type="dcterms:W3CDTF">2017-08-18T21:11:19Z</dcterms:created>
  <dcterms:modified xsi:type="dcterms:W3CDTF">2017-08-18T21:16:35Z</dcterms:modified>
</cp:coreProperties>
</file>