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j-lt"/>
        <a:ea typeface="+mj-ea"/>
        <a:cs typeface="+mj-cs"/>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j-lt"/>
        <a:ea typeface="+mj-ea"/>
        <a:cs typeface="+mj-cs"/>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j-lt"/>
        <a:ea typeface="+mj-ea"/>
        <a:cs typeface="+mj-cs"/>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j-lt"/>
        <a:ea typeface="+mj-ea"/>
        <a:cs typeface="+mj-cs"/>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j-lt"/>
        <a:ea typeface="+mj-ea"/>
        <a:cs typeface="+mj-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j-lt"/>
        <a:ea typeface="+mj-ea"/>
        <a:cs typeface="+mj-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j-lt"/>
        <a:ea typeface="+mj-ea"/>
        <a:cs typeface="+mj-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j-lt"/>
        <a:ea typeface="+mj-ea"/>
        <a:cs typeface="+mj-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1"/>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381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1"/>
          </a:solid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1"/>
          </a:solidFill>
        </a:fill>
      </a:tcStyle>
    </a:firstRow>
  </a:tblStyle>
  <a:tblStyle styleId="{C7B018BB-80A7-4F77-B60F-C8B233D01FF8}" styleName="">
    <a:tblBg/>
    <a:wholeTb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3"/>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381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3"/>
          </a:solid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3"/>
          </a:solidFill>
        </a:fill>
      </a:tcStyle>
    </a:firstRow>
  </a:tblStyle>
  <a:tblStyle styleId="{EEE7283C-3CF3-47DC-8721-378D4A62B228}" styleName="">
    <a:tblBg/>
    <a:wholeTb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6"/>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381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6"/>
          </a:solid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6"/>
          </a:solidFill>
        </a:fill>
      </a:tcStyle>
    </a:firstRow>
  </a:tblStyle>
  <a:tblStyle styleId="{CF821DB8-F4EB-4A41-A1BA-3FCAFE7338EE}" styleName="">
    <a:tblBg/>
    <a:wholeTbl>
      <a:tcTxStyle b="on"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000000"/>
          </a:solidFill>
        </a:fill>
      </a:tcStyle>
    </a:band2H>
    <a:firstCol>
      <a:tcTxStyle b="on"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000000"/>
          </a:solidFill>
        </a:fill>
      </a:tcStyle>
    </a:lastRow>
    <a:firstRow>
      <a:tcTxStyle b="on" i="off">
        <a:fontRef idx="major">
          <a:srgbClr val="000000"/>
        </a:fontRef>
        <a:srgbClr val="000000"/>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381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solid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solidFill>
        </a:fill>
      </a:tcStyle>
    </a:firstRow>
  </a:tblStyle>
  <a:tblStyle styleId="{2708684C-4D16-4618-839F-0558EEFCDFE6}" styleName="">
    <a:tblBg/>
    <a:wholeTb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6" d="100"/>
          <a:sy n="76" d="100"/>
        </p:scale>
        <p:origin x="-624"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7" name="Shape 217"/>
          <p:cNvSpPr>
            <a:spLocks noGrp="1" noRot="1" noChangeAspect="1"/>
          </p:cNvSpPr>
          <p:nvPr>
            <p:ph type="sldImg"/>
          </p:nvPr>
        </p:nvSpPr>
        <p:spPr>
          <a:xfrm>
            <a:off x="1143000" y="685800"/>
            <a:ext cx="4572000" cy="3429000"/>
          </a:xfrm>
          <a:prstGeom prst="rect">
            <a:avLst/>
          </a:prstGeom>
        </p:spPr>
        <p:txBody>
          <a:bodyPr/>
          <a:lstStyle/>
          <a:p>
            <a:endParaRPr/>
          </a:p>
        </p:txBody>
      </p:sp>
      <p:sp>
        <p:nvSpPr>
          <p:cNvPr id="218" name="Shape 21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034649274"/>
      </p:ext>
    </p:extLst>
  </p:cSld>
  <p:clrMap bg1="lt1" tx1="dk1" bg2="lt2" tx2="dk2" accent1="accent1" accent2="accent2" accent3="accent3" accent4="accent4" accent5="accent5" accent6="accent6" hlink="hlink" folHlink="folHlink"/>
  <p:notesStyle>
    <a:lvl1pPr defTabSz="457200" latinLnBrk="0">
      <a:defRPr sz="1200" b="1">
        <a:latin typeface="+mj-lt"/>
        <a:ea typeface="+mj-ea"/>
        <a:cs typeface="+mj-cs"/>
        <a:sym typeface="Calibri"/>
      </a:defRPr>
    </a:lvl1pPr>
    <a:lvl2pPr indent="228600" defTabSz="457200" latinLnBrk="0">
      <a:defRPr sz="1200" b="1">
        <a:latin typeface="+mj-lt"/>
        <a:ea typeface="+mj-ea"/>
        <a:cs typeface="+mj-cs"/>
        <a:sym typeface="Calibri"/>
      </a:defRPr>
    </a:lvl2pPr>
    <a:lvl3pPr indent="457200" defTabSz="457200" latinLnBrk="0">
      <a:defRPr sz="1200" b="1">
        <a:latin typeface="+mj-lt"/>
        <a:ea typeface="+mj-ea"/>
        <a:cs typeface="+mj-cs"/>
        <a:sym typeface="Calibri"/>
      </a:defRPr>
    </a:lvl3pPr>
    <a:lvl4pPr indent="685800" defTabSz="457200" latinLnBrk="0">
      <a:defRPr sz="1200" b="1">
        <a:latin typeface="+mj-lt"/>
        <a:ea typeface="+mj-ea"/>
        <a:cs typeface="+mj-cs"/>
        <a:sym typeface="Calibri"/>
      </a:defRPr>
    </a:lvl4pPr>
    <a:lvl5pPr indent="914400" defTabSz="457200" latinLnBrk="0">
      <a:defRPr sz="1200" b="1">
        <a:latin typeface="+mj-lt"/>
        <a:ea typeface="+mj-ea"/>
        <a:cs typeface="+mj-cs"/>
        <a:sym typeface="Calibri"/>
      </a:defRPr>
    </a:lvl5pPr>
    <a:lvl6pPr indent="1143000" defTabSz="457200" latinLnBrk="0">
      <a:defRPr sz="1200" b="1">
        <a:latin typeface="+mj-lt"/>
        <a:ea typeface="+mj-ea"/>
        <a:cs typeface="+mj-cs"/>
        <a:sym typeface="Calibri"/>
      </a:defRPr>
    </a:lvl6pPr>
    <a:lvl7pPr indent="1371600" defTabSz="457200" latinLnBrk="0">
      <a:defRPr sz="1200" b="1">
        <a:latin typeface="+mj-lt"/>
        <a:ea typeface="+mj-ea"/>
        <a:cs typeface="+mj-cs"/>
        <a:sym typeface="Calibri"/>
      </a:defRPr>
    </a:lvl7pPr>
    <a:lvl8pPr indent="1600200" defTabSz="457200" latinLnBrk="0">
      <a:defRPr sz="1200" b="1">
        <a:latin typeface="+mj-lt"/>
        <a:ea typeface="+mj-ea"/>
        <a:cs typeface="+mj-cs"/>
        <a:sym typeface="Calibri"/>
      </a:defRPr>
    </a:lvl8pPr>
    <a:lvl9pPr indent="1828800" defTabSz="457200" latinLnBrk="0">
      <a:defRPr sz="1200" b="1">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noRot="1" noChangeAspect="1"/>
          </p:cNvSpPr>
          <p:nvPr>
            <p:ph type="sldImg"/>
          </p:nvPr>
        </p:nvSpPr>
        <p:spPr>
          <a:prstGeom prst="rect">
            <a:avLst/>
          </a:prstGeom>
        </p:spPr>
        <p:txBody>
          <a:bodyPr/>
          <a:lstStyle/>
          <a:p>
            <a:endParaRPr/>
          </a:p>
        </p:txBody>
      </p:sp>
      <p:sp>
        <p:nvSpPr>
          <p:cNvPr id="234" name="Shape 234"/>
          <p:cNvSpPr>
            <a:spLocks noGrp="1"/>
          </p:cNvSpPr>
          <p:nvPr>
            <p:ph type="body" sz="quarter" idx="1"/>
          </p:nvPr>
        </p:nvSpPr>
        <p:spPr>
          <a:prstGeom prst="rect">
            <a:avLst/>
          </a:prstGeom>
        </p:spPr>
        <p:txBody>
          <a:bodyPr/>
          <a:lstStyle>
            <a:lvl1pPr>
              <a:defRPr b="0"/>
            </a:lvl1pPr>
          </a:lstStyle>
          <a:p>
            <a:r>
              <a:rPr dirty="0"/>
              <a:t>Welcome to Chat Friday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a:spLocks noGrp="1" noRot="1" noChangeAspect="1"/>
          </p:cNvSpPr>
          <p:nvPr>
            <p:ph type="sldImg"/>
          </p:nvPr>
        </p:nvSpPr>
        <p:spPr>
          <a:prstGeom prst="rect">
            <a:avLst/>
          </a:prstGeom>
        </p:spPr>
        <p:txBody>
          <a:bodyPr/>
          <a:lstStyle/>
          <a:p>
            <a:endParaRPr/>
          </a:p>
        </p:txBody>
      </p:sp>
      <p:sp>
        <p:nvSpPr>
          <p:cNvPr id="294" name="Shape 294"/>
          <p:cNvSpPr>
            <a:spLocks noGrp="1"/>
          </p:cNvSpPr>
          <p:nvPr>
            <p:ph type="body" sz="quarter" idx="1"/>
          </p:nvPr>
        </p:nvSpPr>
        <p:spPr>
          <a:prstGeom prst="rect">
            <a:avLst/>
          </a:prstGeom>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en-US" b="1" dirty="0" smtClean="0"/>
              <a:t>Video: </a:t>
            </a:r>
            <a:r>
              <a:rPr lang="en-US" b="0" dirty="0" smtClean="0"/>
              <a:t>Five Stages of Grief. Get it on YouTube at: </a:t>
            </a:r>
            <a:r>
              <a:rPr lang="en-US" b="0" u="none" dirty="0" smtClean="0">
                <a:solidFill>
                  <a:srgbClr val="0000FF"/>
                </a:solidFill>
                <a:uFill>
                  <a:solidFill>
                    <a:srgbClr val="0000FF"/>
                  </a:solidFill>
                </a:uFill>
              </a:rPr>
              <a:t>https://</a:t>
            </a:r>
            <a:r>
              <a:rPr lang="en-US" b="0" u="none" dirty="0" err="1" smtClean="0">
                <a:solidFill>
                  <a:srgbClr val="0000FF"/>
                </a:solidFill>
                <a:uFill>
                  <a:solidFill>
                    <a:srgbClr val="0000FF"/>
                  </a:solidFill>
                </a:uFill>
              </a:rPr>
              <a:t>www.youtube.com</a:t>
            </a:r>
            <a:r>
              <a:rPr lang="en-US" b="0" u="none" dirty="0" smtClean="0">
                <a:solidFill>
                  <a:srgbClr val="0000FF"/>
                </a:solidFill>
                <a:uFill>
                  <a:solidFill>
                    <a:srgbClr val="0000FF"/>
                  </a:solidFill>
                </a:uFill>
              </a:rPr>
              <a:t>/</a:t>
            </a:r>
            <a:r>
              <a:rPr lang="en-US" b="0" u="none" dirty="0" err="1" smtClean="0">
                <a:solidFill>
                  <a:srgbClr val="0000FF"/>
                </a:solidFill>
                <a:uFill>
                  <a:solidFill>
                    <a:srgbClr val="0000FF"/>
                  </a:solidFill>
                </a:uFill>
              </a:rPr>
              <a:t>watch?v</a:t>
            </a:r>
            <a:r>
              <a:rPr lang="en-US" b="0" u="none" dirty="0" smtClean="0">
                <a:solidFill>
                  <a:srgbClr val="0000FF"/>
                </a:solidFill>
                <a:uFill>
                  <a:solidFill>
                    <a:srgbClr val="0000FF"/>
                  </a:solidFill>
                </a:uFill>
              </a:rPr>
              <a:t>=X581AeAIrbI.</a:t>
            </a:r>
            <a:r>
              <a:rPr lang="en-US" b="0" u="none" baseline="0" dirty="0" smtClean="0">
                <a:solidFill>
                  <a:srgbClr val="0000FF"/>
                </a:solidFill>
                <a:uFill>
                  <a:solidFill>
                    <a:srgbClr val="0000FF"/>
                  </a:solidFill>
                </a:uFill>
              </a:rPr>
              <a:t> Length:</a:t>
            </a:r>
            <a:r>
              <a:rPr lang="en-US" b="0" u="none" dirty="0" smtClean="0"/>
              <a:t> </a:t>
            </a:r>
            <a:r>
              <a:rPr lang="en-US" b="0" dirty="0" smtClean="0"/>
              <a:t>12</a:t>
            </a:r>
            <a:r>
              <a:rPr lang="en-US" b="0" baseline="0" dirty="0" smtClean="0"/>
              <a:t> </a:t>
            </a:r>
            <a:r>
              <a:rPr lang="en-US" b="0" dirty="0" smtClean="0"/>
              <a:t>minutes.</a:t>
            </a:r>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Shape 299"/>
          <p:cNvSpPr>
            <a:spLocks noGrp="1" noRot="1" noChangeAspect="1"/>
          </p:cNvSpPr>
          <p:nvPr>
            <p:ph type="sldImg"/>
          </p:nvPr>
        </p:nvSpPr>
        <p:spPr>
          <a:prstGeom prst="rect">
            <a:avLst/>
          </a:prstGeom>
        </p:spPr>
        <p:txBody>
          <a:bodyPr/>
          <a:lstStyle/>
          <a:p>
            <a:endParaRPr/>
          </a:p>
        </p:txBody>
      </p:sp>
      <p:sp>
        <p:nvSpPr>
          <p:cNvPr id="300" name="Shape 300"/>
          <p:cNvSpPr>
            <a:spLocks noGrp="1"/>
          </p:cNvSpPr>
          <p:nvPr>
            <p:ph type="body" sz="quarter" idx="1"/>
          </p:nvPr>
        </p:nvSpPr>
        <p:spPr>
          <a:prstGeom prst="rect">
            <a:avLst/>
          </a:prstGeom>
        </p:spPr>
        <p:txBody>
          <a:bodyPr/>
          <a:lstStyle/>
          <a:p>
            <a:r>
              <a:rPr dirty="0"/>
              <a:t>Small Group Interaction</a:t>
            </a:r>
            <a:r>
              <a:rPr dirty="0" smtClean="0"/>
              <a:t>:</a:t>
            </a:r>
            <a:r>
              <a:rPr lang="en-US" dirty="0" smtClean="0"/>
              <a:t> </a:t>
            </a:r>
            <a:r>
              <a:rPr b="0" dirty="0" smtClean="0"/>
              <a:t>(</a:t>
            </a:r>
            <a:r>
              <a:rPr b="0" dirty="0"/>
              <a:t>1) What did you get out of the video? </a:t>
            </a:r>
            <a:r>
              <a:rPr b="0" dirty="0" smtClean="0"/>
              <a:t>(</a:t>
            </a:r>
            <a:r>
              <a:rPr b="0" dirty="0"/>
              <a:t>2) How can this process be positive? (3) How can you help a friend who is grieving? (4) Pray for your friends and anyone in your group who is currently grieving.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Shape 305"/>
          <p:cNvSpPr>
            <a:spLocks noGrp="1" noRot="1" noChangeAspect="1"/>
          </p:cNvSpPr>
          <p:nvPr>
            <p:ph type="sldImg"/>
          </p:nvPr>
        </p:nvSpPr>
        <p:spPr>
          <a:prstGeom prst="rect">
            <a:avLst/>
          </a:prstGeom>
        </p:spPr>
        <p:txBody>
          <a:bodyPr/>
          <a:lstStyle/>
          <a:p>
            <a:endParaRPr/>
          </a:p>
        </p:txBody>
      </p:sp>
      <p:sp>
        <p:nvSpPr>
          <p:cNvPr id="306" name="Shape 306"/>
          <p:cNvSpPr>
            <a:spLocks noGrp="1"/>
          </p:cNvSpPr>
          <p:nvPr>
            <p:ph type="body" sz="quarter" idx="1"/>
          </p:nvPr>
        </p:nvSpPr>
        <p:spPr>
          <a:prstGeom prst="rect">
            <a:avLst/>
          </a:prstGeom>
        </p:spPr>
        <p:txBody>
          <a:bodyPr/>
          <a:lstStyle/>
          <a:p>
            <a:r>
              <a:rPr b="0" dirty="0"/>
              <a:t>3 Things you can do to help your friends who are grieving</a:t>
            </a:r>
            <a:r>
              <a:rPr b="0" dirty="0" smtClean="0"/>
              <a:t>:</a:t>
            </a:r>
            <a:endParaRPr b="0" dirty="0"/>
          </a:p>
          <a:p>
            <a:r>
              <a:rPr b="0" dirty="0"/>
              <a:t>(1) Hang! Be available to spend time with, talk to, and pray with your friend. </a:t>
            </a:r>
          </a:p>
          <a:p>
            <a:r>
              <a:rPr b="0" dirty="0"/>
              <a:t>(2) Hug! Let them know you love and care about them through physical touch, words, acts of service or just being together. </a:t>
            </a:r>
          </a:p>
          <a:p>
            <a:r>
              <a:rPr b="0" dirty="0"/>
              <a:t>(3) Hush! Listen without giving lectures, sermons or meaningless sayings. A simple, “I’m sorry,” is often all that is necessary to say.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a:spLocks noGrp="1" noRot="1" noChangeAspect="1"/>
          </p:cNvSpPr>
          <p:nvPr>
            <p:ph type="sldImg"/>
          </p:nvPr>
        </p:nvSpPr>
        <p:spPr>
          <a:prstGeom prst="rect">
            <a:avLst/>
          </a:prstGeom>
        </p:spPr>
        <p:txBody>
          <a:bodyPr/>
          <a:lstStyle/>
          <a:p>
            <a:endParaRPr/>
          </a:p>
        </p:txBody>
      </p:sp>
      <p:sp>
        <p:nvSpPr>
          <p:cNvPr id="310" name="Shape 310"/>
          <p:cNvSpPr>
            <a:spLocks noGrp="1"/>
          </p:cNvSpPr>
          <p:nvPr>
            <p:ph type="body" sz="quarter" idx="1"/>
          </p:nvPr>
        </p:nvSpPr>
        <p:spPr>
          <a:prstGeom prst="rect">
            <a:avLst/>
          </a:prstGeom>
        </p:spPr>
        <p:txBody>
          <a:bodyPr/>
          <a:lstStyle/>
          <a:p>
            <a:r>
              <a:rPr dirty="0"/>
              <a:t>Announcements: </a:t>
            </a:r>
            <a:r>
              <a:rPr b="0" dirty="0"/>
              <a:t>On Sunday mornings we are presenting The Victory Series. This week Sunday's topic </a:t>
            </a:r>
            <a:r>
              <a:rPr b="0" dirty="0" smtClean="0"/>
              <a:t>is</a:t>
            </a:r>
            <a:r>
              <a:rPr lang="en-US" b="0" dirty="0" smtClean="0"/>
              <a:t> all about getting </a:t>
            </a:r>
            <a:r>
              <a:rPr lang="en-US" b="0" dirty="0" smtClean="0"/>
              <a:t>freedom </a:t>
            </a:r>
            <a:r>
              <a:rPr lang="en-US" b="0" dirty="0" smtClean="0"/>
              <a:t>from</a:t>
            </a:r>
            <a:r>
              <a:rPr b="0" dirty="0" smtClean="0"/>
              <a:t> </a:t>
            </a:r>
            <a:r>
              <a:rPr b="0" dirty="0"/>
              <a:t>Relational Issues.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p>
            <a:r>
              <a:rPr dirty="0"/>
              <a:t>Announcements: </a:t>
            </a:r>
            <a:r>
              <a:rPr b="0" dirty="0"/>
              <a:t>Next Friday it is our Matric Farewell Night.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a:spLocks noGrp="1" noRot="1" noChangeAspect="1"/>
          </p:cNvSpPr>
          <p:nvPr>
            <p:ph type="sldImg"/>
          </p:nvPr>
        </p:nvSpPr>
        <p:spPr>
          <a:prstGeom prst="rect">
            <a:avLst/>
          </a:prstGeom>
        </p:spPr>
        <p:txBody>
          <a:bodyPr/>
          <a:lstStyle/>
          <a:p>
            <a:endParaRPr/>
          </a:p>
        </p:txBody>
      </p:sp>
      <p:sp>
        <p:nvSpPr>
          <p:cNvPr id="319" name="Shape 319"/>
          <p:cNvSpPr>
            <a:spLocks noGrp="1"/>
          </p:cNvSpPr>
          <p:nvPr>
            <p:ph type="body" sz="quarter" idx="1"/>
          </p:nvPr>
        </p:nvSpPr>
        <p:spPr>
          <a:prstGeom prst="rect">
            <a:avLst/>
          </a:prstGeom>
        </p:spPr>
        <p:txBody>
          <a:bodyPr/>
          <a:lstStyle/>
          <a:p>
            <a:r>
              <a:rPr dirty="0"/>
              <a:t>Refreshments: </a:t>
            </a:r>
            <a:r>
              <a:rPr b="0" dirty="0"/>
              <a:t>It is time for refreshments.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5159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prstGeom prst="rect">
            <a:avLst/>
          </a:prstGeom>
        </p:spPr>
        <p:txBody>
          <a:bodyPr/>
          <a:lstStyle/>
          <a:p>
            <a:endParaRPr/>
          </a:p>
        </p:txBody>
      </p:sp>
      <p:sp>
        <p:nvSpPr>
          <p:cNvPr id="239" name="Shape 239"/>
          <p:cNvSpPr>
            <a:spLocks noGrp="1"/>
          </p:cNvSpPr>
          <p:nvPr>
            <p:ph type="body" sz="quarter" idx="1"/>
          </p:nvPr>
        </p:nvSpPr>
        <p:spPr>
          <a:prstGeom prst="rect">
            <a:avLst/>
          </a:prstGeom>
        </p:spPr>
        <p:txBody>
          <a:bodyPr/>
          <a:lstStyle>
            <a:lvl1pPr>
              <a:defRPr b="0"/>
            </a:lvl1pPr>
          </a:lstStyle>
          <a:p>
            <a:r>
              <a:rPr dirty="0"/>
              <a:t>Welcome to regulars and newcomers!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noRot="1" noChangeAspect="1"/>
          </p:cNvSpPr>
          <p:nvPr>
            <p:ph type="sldImg"/>
          </p:nvPr>
        </p:nvSpPr>
        <p:spPr>
          <a:prstGeom prst="rect">
            <a:avLst/>
          </a:prstGeom>
        </p:spPr>
        <p:txBody>
          <a:bodyPr/>
          <a:lstStyle/>
          <a:p>
            <a:endParaRPr/>
          </a:p>
        </p:txBody>
      </p:sp>
      <p:sp>
        <p:nvSpPr>
          <p:cNvPr id="244" name="Shape 244"/>
          <p:cNvSpPr>
            <a:spLocks noGrp="1"/>
          </p:cNvSpPr>
          <p:nvPr>
            <p:ph type="body" sz="quarter" idx="1"/>
          </p:nvPr>
        </p:nvSpPr>
        <p:spPr>
          <a:prstGeom prst="rect">
            <a:avLst/>
          </a:prstGeom>
        </p:spPr>
        <p:txBody>
          <a:bodyPr/>
          <a:lstStyle/>
          <a:p>
            <a:r>
              <a:rPr dirty="0"/>
              <a:t>Prayer:</a:t>
            </a:r>
            <a:r>
              <a:rPr b="0" dirty="0"/>
              <a:t> Let’s open our meeting in prayer.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260"/>
          <p:cNvSpPr>
            <a:spLocks noGrp="1" noRot="1" noChangeAspect="1"/>
          </p:cNvSpPr>
          <p:nvPr>
            <p:ph type="sldImg"/>
          </p:nvPr>
        </p:nvSpPr>
        <p:spPr>
          <a:prstGeom prst="rect">
            <a:avLst/>
          </a:prstGeom>
        </p:spPr>
        <p:txBody>
          <a:bodyPr/>
          <a:lstStyle/>
          <a:p>
            <a:endParaRPr/>
          </a:p>
        </p:txBody>
      </p:sp>
      <p:sp>
        <p:nvSpPr>
          <p:cNvPr id="261" name="Shape 261"/>
          <p:cNvSpPr>
            <a:spLocks noGrp="1"/>
          </p:cNvSpPr>
          <p:nvPr>
            <p:ph type="body" sz="quarter" idx="1"/>
          </p:nvPr>
        </p:nvSpPr>
        <p:spPr>
          <a:prstGeom prst="rect">
            <a:avLst/>
          </a:prstGeom>
        </p:spPr>
        <p:txBody>
          <a:bodyPr/>
          <a:lstStyle/>
          <a:p>
            <a:r>
              <a:rPr b="0" dirty="0"/>
              <a:t>Tonight is #Death night.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r>
              <a:rPr b="0" dirty="0"/>
              <a:t>We’re going to be playing a game!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272"/>
          <p:cNvSpPr>
            <a:spLocks noGrp="1" noRot="1" noChangeAspect="1"/>
          </p:cNvSpPr>
          <p:nvPr>
            <p:ph type="sldImg"/>
          </p:nvPr>
        </p:nvSpPr>
        <p:spPr>
          <a:prstGeom prst="rect">
            <a:avLst/>
          </a:prstGeom>
        </p:spPr>
        <p:txBody>
          <a:bodyPr/>
          <a:lstStyle/>
          <a:p>
            <a:endParaRPr/>
          </a:p>
        </p:txBody>
      </p:sp>
      <p:sp>
        <p:nvSpPr>
          <p:cNvPr id="273" name="Shape 273"/>
          <p:cNvSpPr>
            <a:spLocks noGrp="1"/>
          </p:cNvSpPr>
          <p:nvPr>
            <p:ph type="body" sz="quarter" idx="1"/>
          </p:nvPr>
        </p:nvSpPr>
        <p:spPr>
          <a:prstGeom prst="rect">
            <a:avLst/>
          </a:prstGeom>
        </p:spPr>
        <p:txBody>
          <a:bodyPr/>
          <a:lstStyle/>
          <a:p>
            <a:r>
              <a:rPr b="0" dirty="0"/>
              <a:t>Instructions on how to play</a:t>
            </a:r>
            <a:r>
              <a:rPr b="0" dirty="0" smtClean="0"/>
              <a:t>:</a:t>
            </a:r>
            <a:r>
              <a:rPr lang="en-US" b="0" dirty="0" smtClean="0"/>
              <a:t> (1) </a:t>
            </a:r>
            <a:r>
              <a:rPr b="0" dirty="0" smtClean="0"/>
              <a:t>Find </a:t>
            </a:r>
            <a:r>
              <a:rPr b="0" dirty="0"/>
              <a:t>a space in the room and close your eyes</a:t>
            </a:r>
            <a:r>
              <a:rPr b="0" dirty="0" smtClean="0"/>
              <a:t>.</a:t>
            </a:r>
            <a:r>
              <a:rPr lang="en-US" b="0" dirty="0" smtClean="0"/>
              <a:t> (2) </a:t>
            </a:r>
            <a:r>
              <a:rPr b="0" dirty="0" smtClean="0"/>
              <a:t>If </a:t>
            </a:r>
            <a:r>
              <a:rPr b="0" dirty="0"/>
              <a:t>you are tapped on the shoulder, you are the killer</a:t>
            </a:r>
            <a:r>
              <a:rPr b="0" dirty="0" smtClean="0"/>
              <a:t>.</a:t>
            </a:r>
            <a:r>
              <a:rPr lang="en-US" b="0" dirty="0" smtClean="0"/>
              <a:t> (3) </a:t>
            </a:r>
            <a:r>
              <a:rPr b="0" dirty="0" smtClean="0"/>
              <a:t>When </a:t>
            </a:r>
            <a:r>
              <a:rPr b="0" dirty="0"/>
              <a:t>told, you can </a:t>
            </a:r>
            <a:r>
              <a:rPr b="0" dirty="0" smtClean="0"/>
              <a:t>open</a:t>
            </a:r>
            <a:r>
              <a:rPr lang="en-US" b="0" baseline="0" dirty="0" smtClean="0"/>
              <a:t> </a:t>
            </a:r>
            <a:r>
              <a:rPr b="0" dirty="0" smtClean="0"/>
              <a:t>your </a:t>
            </a:r>
            <a:r>
              <a:rPr b="0" dirty="0"/>
              <a:t>eyes, and start walking around. </a:t>
            </a:r>
            <a:r>
              <a:rPr lang="en-US" b="0" dirty="0" smtClean="0"/>
              <a:t>(4) </a:t>
            </a:r>
            <a:r>
              <a:rPr b="0" dirty="0" smtClean="0"/>
              <a:t>If </a:t>
            </a:r>
            <a:r>
              <a:rPr b="0" dirty="0"/>
              <a:t>the killer winks at you, you have to die</a:t>
            </a:r>
            <a:r>
              <a:rPr b="0" dirty="0" smtClean="0"/>
              <a:t>!</a:t>
            </a:r>
            <a:r>
              <a:rPr lang="en-US" b="0" dirty="0" smtClean="0"/>
              <a:t> (5) </a:t>
            </a:r>
            <a:r>
              <a:rPr b="0" dirty="0" smtClean="0"/>
              <a:t>If </a:t>
            </a:r>
            <a:r>
              <a:rPr b="0" dirty="0"/>
              <a:t>you think you know who the killer is, put your hand up, and tell us. For your choice to be valid, someone else </a:t>
            </a:r>
            <a:r>
              <a:rPr lang="en-US" b="0" dirty="0" smtClean="0"/>
              <a:t>must</a:t>
            </a:r>
            <a:r>
              <a:rPr b="0" dirty="0" smtClean="0"/>
              <a:t> </a:t>
            </a:r>
            <a:r>
              <a:rPr b="0" dirty="0"/>
              <a:t>agree. </a:t>
            </a:r>
            <a:r>
              <a:rPr lang="en-US" b="0" dirty="0" smtClean="0"/>
              <a:t>(6) </a:t>
            </a:r>
            <a:r>
              <a:rPr b="0" dirty="0" smtClean="0"/>
              <a:t>If </a:t>
            </a:r>
            <a:r>
              <a:rPr b="0" dirty="0"/>
              <a:t>you’re right the game is over, if you’re wrong, you and the person who agreed with you must die</a:t>
            </a:r>
            <a:r>
              <a:rPr b="0" dirty="0" smtClean="0"/>
              <a:t>!</a:t>
            </a:r>
            <a:endParaRPr b="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a:spLocks noGrp="1" noRot="1" noChangeAspect="1"/>
          </p:cNvSpPr>
          <p:nvPr>
            <p:ph type="sldImg"/>
          </p:nvPr>
        </p:nvSpPr>
        <p:spPr>
          <a:prstGeom prst="rect">
            <a:avLst/>
          </a:prstGeom>
        </p:spPr>
        <p:txBody>
          <a:bodyPr/>
          <a:lstStyle/>
          <a:p>
            <a:endParaRPr/>
          </a:p>
        </p:txBody>
      </p:sp>
      <p:sp>
        <p:nvSpPr>
          <p:cNvPr id="279" name="Shape 279"/>
          <p:cNvSpPr>
            <a:spLocks noGrp="1"/>
          </p:cNvSpPr>
          <p:nvPr>
            <p:ph type="body" sz="quarter" idx="1"/>
          </p:nvPr>
        </p:nvSpPr>
        <p:spPr>
          <a:prstGeom prst="rect">
            <a:avLst/>
          </a:prstGeom>
        </p:spPr>
        <p:txBody>
          <a:bodyPr/>
          <a:lstStyle/>
          <a:p>
            <a:r>
              <a:rPr lang="en-US" b="0" dirty="0" smtClean="0"/>
              <a:t>Message: A s</a:t>
            </a:r>
            <a:r>
              <a:rPr b="0" dirty="0" smtClean="0"/>
              <a:t>hort </a:t>
            </a:r>
            <a:r>
              <a:rPr lang="en-US" b="0" dirty="0" smtClean="0"/>
              <a:t>m</a:t>
            </a:r>
            <a:r>
              <a:rPr b="0" dirty="0" smtClean="0"/>
              <a:t>essage </a:t>
            </a:r>
            <a:r>
              <a:rPr b="0" dirty="0"/>
              <a:t>from John 11</a:t>
            </a:r>
            <a:r>
              <a:rPr b="0" dirty="0" smtClean="0"/>
              <a:t>:32-26</a:t>
            </a:r>
            <a:r>
              <a:rPr lang="en-US" b="0" dirty="0" smtClean="0"/>
              <a:t>: </a:t>
            </a:r>
            <a:r>
              <a:rPr b="0" i="1" dirty="0" smtClean="0"/>
              <a:t>When </a:t>
            </a:r>
            <a:r>
              <a:rPr b="0" i="1" dirty="0"/>
              <a:t>Mary reached the place where Jesus was and saw him, she fell at his feet and said, “Lord, if you had been here, my brother would not have died.” </a:t>
            </a:r>
            <a:r>
              <a:rPr b="0" i="1" dirty="0" smtClean="0"/>
              <a:t>When </a:t>
            </a:r>
            <a:r>
              <a:rPr b="0" i="1" dirty="0"/>
              <a:t>Jesus saw her </a:t>
            </a:r>
            <a:r>
              <a:rPr b="0" i="1" dirty="0" smtClean="0"/>
              <a:t>weeping</a:t>
            </a:r>
            <a:r>
              <a:rPr b="0" i="1" dirty="0"/>
              <a:t>, and the Jews who had come along with her also weeping, he was deeply moved in spirit and </a:t>
            </a:r>
            <a:r>
              <a:rPr b="0" i="1" dirty="0" smtClean="0"/>
              <a:t>troubled</a:t>
            </a:r>
            <a:r>
              <a:rPr b="0" i="1" dirty="0"/>
              <a:t>. </a:t>
            </a:r>
            <a:r>
              <a:rPr b="0" i="1" dirty="0" smtClean="0"/>
              <a:t>“</a:t>
            </a:r>
            <a:r>
              <a:rPr b="0" i="1" dirty="0"/>
              <a:t>Where have you laid him?” he asked. “Come and see, Lord,” they replied. </a:t>
            </a:r>
            <a:r>
              <a:rPr b="0" i="1" dirty="0" smtClean="0"/>
              <a:t>Jesus </a:t>
            </a:r>
            <a:r>
              <a:rPr b="0" i="1" dirty="0"/>
              <a:t>wept. </a:t>
            </a:r>
            <a:r>
              <a:rPr b="0" i="1" dirty="0" smtClean="0"/>
              <a:t>Then </a:t>
            </a:r>
            <a:r>
              <a:rPr b="0" i="1" dirty="0"/>
              <a:t>the Jews said, “See how he loved him!</a:t>
            </a:r>
            <a:r>
              <a:rPr b="0" i="1" dirty="0" smtClean="0"/>
              <a:t>”</a:t>
            </a:r>
            <a:r>
              <a:rPr lang="en-US" b="0" dirty="0" smtClean="0"/>
              <a:t> (J</a:t>
            </a:r>
            <a:r>
              <a:rPr b="0" dirty="0" smtClean="0"/>
              <a:t>ohn </a:t>
            </a:r>
            <a:r>
              <a:rPr b="0" dirty="0"/>
              <a:t>11</a:t>
            </a:r>
            <a:r>
              <a:rPr b="0" dirty="0" smtClean="0"/>
              <a:t>:32</a:t>
            </a:r>
            <a:r>
              <a:rPr b="0" dirty="0"/>
              <a:t>-</a:t>
            </a:r>
            <a:r>
              <a:rPr b="0" dirty="0" smtClean="0"/>
              <a:t>36</a:t>
            </a:r>
            <a:r>
              <a:rPr lang="en-US" b="0" dirty="0" smtClean="0"/>
              <a:t>).</a:t>
            </a:r>
            <a:endParaRPr b="0" dirty="0"/>
          </a:p>
          <a:p>
            <a:r>
              <a:rPr b="0" dirty="0"/>
              <a:t>“Jesus was deeply moved in spirit and was troubled”</a:t>
            </a:r>
          </a:p>
          <a:p>
            <a:r>
              <a:rPr b="0" dirty="0"/>
              <a:t>Jesus Wept - Shortest verse in the Bible, yet is so powerful.</a:t>
            </a:r>
          </a:p>
          <a:p>
            <a:r>
              <a:rPr b="0" dirty="0"/>
              <a:t>Our God is with us In our grief, our misery, and our suffering.</a:t>
            </a:r>
          </a:p>
          <a:p>
            <a:r>
              <a:rPr b="0" dirty="0"/>
              <a:t>Jesus knew he would raise Lazarus from the dead, but he still </a:t>
            </a:r>
            <a:r>
              <a:rPr b="0" dirty="0" smtClean="0"/>
              <a:t>wept</a:t>
            </a:r>
            <a:r>
              <a:rPr lang="en-US" b="0" dirty="0" smtClean="0"/>
              <a:t>!</a:t>
            </a:r>
            <a:endParaRPr b="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a:spLocks noGrp="1" noRot="1" noChangeAspect="1"/>
          </p:cNvSpPr>
          <p:nvPr>
            <p:ph type="sldImg"/>
          </p:nvPr>
        </p:nvSpPr>
        <p:spPr>
          <a:prstGeom prst="rect">
            <a:avLst/>
          </a:prstGeom>
        </p:spPr>
        <p:txBody>
          <a:bodyPr/>
          <a:lstStyle/>
          <a:p>
            <a:endParaRPr/>
          </a:p>
        </p:txBody>
      </p:sp>
      <p:sp>
        <p:nvSpPr>
          <p:cNvPr id="285" name="Shape 285"/>
          <p:cNvSpPr>
            <a:spLocks noGrp="1"/>
          </p:cNvSpPr>
          <p:nvPr>
            <p:ph type="body" sz="quarter" idx="1"/>
          </p:nvPr>
        </p:nvSpPr>
        <p:spPr>
          <a:prstGeom prst="rect">
            <a:avLst/>
          </a:prstGeom>
        </p:spPr>
        <p:txBody>
          <a:bodyPr/>
          <a:lstStyle/>
          <a:p>
            <a:r>
              <a:rPr lang="en-US" dirty="0" smtClean="0"/>
              <a:t>Chat Time</a:t>
            </a:r>
            <a:r>
              <a:rPr b="0" dirty="0" smtClean="0"/>
              <a:t>: </a:t>
            </a:r>
            <a:r>
              <a:rPr b="0" dirty="0"/>
              <a:t>(1) Why do you think Jesus wept? (2) Have you lost someone who was special to you? Share your experience with the group. (3) Do you think it is okay to grieve</a:t>
            </a:r>
            <a:r>
              <a:rPr b="0" dirty="0" smtClean="0"/>
              <a:t>? </a:t>
            </a:r>
            <a:r>
              <a:rPr b="0" dirty="0"/>
              <a:t>"Blessed are they who mourn, for they shall be comforted." (Matthew 5:4)</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hape 289"/>
          <p:cNvSpPr>
            <a:spLocks noGrp="1" noRot="1" noChangeAspect="1"/>
          </p:cNvSpPr>
          <p:nvPr>
            <p:ph type="sldImg"/>
          </p:nvPr>
        </p:nvSpPr>
        <p:spPr>
          <a:prstGeom prst="rect">
            <a:avLst/>
          </a:prstGeom>
        </p:spPr>
        <p:txBody>
          <a:bodyPr/>
          <a:lstStyle/>
          <a:p>
            <a:endParaRPr/>
          </a:p>
        </p:txBody>
      </p:sp>
      <p:sp>
        <p:nvSpPr>
          <p:cNvPr id="290" name="Shape 290"/>
          <p:cNvSpPr>
            <a:spLocks noGrp="1"/>
          </p:cNvSpPr>
          <p:nvPr>
            <p:ph type="body" sz="quarter" idx="1"/>
          </p:nvPr>
        </p:nvSpPr>
        <p:spPr>
          <a:prstGeom prst="rect">
            <a:avLst/>
          </a:prstGeom>
        </p:spPr>
        <p:txBody>
          <a:bodyPr/>
          <a:lstStyle/>
          <a:p>
            <a:r>
              <a:rPr b="0" dirty="0"/>
              <a:t>We </a:t>
            </a:r>
            <a:r>
              <a:rPr lang="en-US" b="0" dirty="0" smtClean="0"/>
              <a:t>are going to </a:t>
            </a:r>
            <a:r>
              <a:rPr b="0" dirty="0" smtClean="0"/>
              <a:t>watch </a:t>
            </a:r>
            <a:r>
              <a:rPr b="0" dirty="0"/>
              <a:t>a short film titled, </a:t>
            </a:r>
            <a:r>
              <a:rPr b="0" dirty="0" smtClean="0"/>
              <a:t>5 </a:t>
            </a:r>
            <a:r>
              <a:rPr b="0" dirty="0"/>
              <a:t>STAGES OF </a:t>
            </a:r>
            <a:r>
              <a:rPr b="0" dirty="0" smtClean="0"/>
              <a:t>GRIEF</a:t>
            </a:r>
            <a:r>
              <a:rPr lang="en-US" b="0" dirty="0" smtClean="0"/>
              <a:t>.</a:t>
            </a:r>
            <a:endParaRPr b="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2"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6629400" y="274638"/>
            <a:ext cx="2057400" cy="5851527"/>
          </a:xfrm>
          <a:prstGeom prst="rect">
            <a:avLst/>
          </a:prstGeom>
        </p:spPr>
        <p:txBody>
          <a:bodyPr/>
          <a:lstStyle/>
          <a:p>
            <a:r>
              <a:t>Title Text</a:t>
            </a:r>
          </a:p>
        </p:txBody>
      </p:sp>
      <p:sp>
        <p:nvSpPr>
          <p:cNvPr id="102" name="Body Level One…"/>
          <p:cNvSpPr txBox="1">
            <a:spLocks noGrp="1"/>
          </p:cNvSpPr>
          <p:nvPr>
            <p:ph type="body" idx="1"/>
          </p:nvPr>
        </p:nvSpPr>
        <p:spPr>
          <a:xfrm>
            <a:off x="457200" y="274638"/>
            <a:ext cx="6019800" cy="585152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11"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19" name="Title Text"/>
          <p:cNvSpPr txBox="1">
            <a:spLocks noGrp="1"/>
          </p:cNvSpPr>
          <p:nvPr>
            <p:ph type="title"/>
          </p:nvPr>
        </p:nvSpPr>
        <p:spPr>
          <a:prstGeom prst="rect">
            <a:avLst/>
          </a:prstGeom>
        </p:spPr>
        <p:txBody>
          <a:bodyPr/>
          <a:lstStyle/>
          <a:p>
            <a:r>
              <a:t>Title Text</a:t>
            </a:r>
          </a:p>
        </p:txBody>
      </p:sp>
      <p:sp>
        <p:nvSpPr>
          <p:cNvPr id="120"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128" name="Title Text"/>
          <p:cNvSpPr txBox="1">
            <a:spLocks noGrp="1"/>
          </p:cNvSpPr>
          <p:nvPr>
            <p:ph type="title"/>
          </p:nvPr>
        </p:nvSpPr>
        <p:spPr>
          <a:xfrm>
            <a:off x="722312" y="4406900"/>
            <a:ext cx="7772401" cy="1362075"/>
          </a:xfrm>
          <a:prstGeom prst="rect">
            <a:avLst/>
          </a:prstGeom>
        </p:spPr>
        <p:txBody>
          <a:bodyPr anchor="t"/>
          <a:lstStyle>
            <a:lvl1pPr algn="l">
              <a:defRPr sz="4000" cap="all"/>
            </a:lvl1pPr>
          </a:lstStyle>
          <a:p>
            <a:r>
              <a:t>Title Text</a:t>
            </a:r>
          </a:p>
        </p:txBody>
      </p:sp>
      <p:sp>
        <p:nvSpPr>
          <p:cNvPr id="129" name="Body Level One…"/>
          <p:cNvSpPr txBox="1">
            <a:spLocks noGrp="1"/>
          </p:cNvSpPr>
          <p:nvPr>
            <p:ph type="body" sz="quarter" idx="1"/>
          </p:nvPr>
        </p:nvSpPr>
        <p:spPr>
          <a:xfrm>
            <a:off x="722312" y="2906713"/>
            <a:ext cx="7772401" cy="1500189"/>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137" name="Title Text"/>
          <p:cNvSpPr txBox="1">
            <a:spLocks noGrp="1"/>
          </p:cNvSpPr>
          <p:nvPr>
            <p:ph type="title"/>
          </p:nvPr>
        </p:nvSpPr>
        <p:spPr>
          <a:prstGeom prst="rect">
            <a:avLst/>
          </a:prstGeom>
        </p:spPr>
        <p:txBody>
          <a:bodyPr/>
          <a:lstStyle/>
          <a:p>
            <a:r>
              <a:t>Title Text</a:t>
            </a:r>
          </a:p>
        </p:txBody>
      </p:sp>
      <p:sp>
        <p:nvSpPr>
          <p:cNvPr id="138"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1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146" name="Title Text"/>
          <p:cNvSpPr txBox="1">
            <a:spLocks noGrp="1"/>
          </p:cNvSpPr>
          <p:nvPr>
            <p:ph type="title"/>
          </p:nvPr>
        </p:nvSpPr>
        <p:spPr>
          <a:prstGeom prst="rect">
            <a:avLst/>
          </a:prstGeom>
        </p:spPr>
        <p:txBody>
          <a:bodyPr/>
          <a:lstStyle/>
          <a:p>
            <a:r>
              <a:t>Title Text</a:t>
            </a:r>
          </a:p>
        </p:txBody>
      </p:sp>
      <p:sp>
        <p:nvSpPr>
          <p:cNvPr id="147"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a:lvl1pPr>
            <a:lvl2pPr marL="0" indent="0">
              <a:spcBef>
                <a:spcPts val="500"/>
              </a:spcBef>
              <a:buSzTx/>
              <a:buFontTx/>
              <a:buNone/>
              <a:defRPr sz="2400"/>
            </a:lvl2pPr>
            <a:lvl3pPr marL="0" indent="0">
              <a:spcBef>
                <a:spcPts val="500"/>
              </a:spcBef>
              <a:buSzTx/>
              <a:buFontTx/>
              <a:buNone/>
              <a:defRPr sz="2400"/>
            </a:lvl3pPr>
            <a:lvl4pPr marL="0" indent="0">
              <a:spcBef>
                <a:spcPts val="500"/>
              </a:spcBef>
              <a:buSzTx/>
              <a:buFontTx/>
              <a:buNone/>
              <a:defRPr sz="2400"/>
            </a:lvl4pPr>
            <a:lvl5pPr marL="0" indent="0">
              <a:spcBef>
                <a:spcPts val="500"/>
              </a:spcBef>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48" name="Text Placeholder 4"/>
          <p:cNvSpPr>
            <a:spLocks noGrp="1"/>
          </p:cNvSpPr>
          <p:nvPr>
            <p:ph type="body" sz="quarter" idx="13"/>
          </p:nvPr>
        </p:nvSpPr>
        <p:spPr>
          <a:xfrm>
            <a:off x="4645025" y="1535112"/>
            <a:ext cx="4041775" cy="639764"/>
          </a:xfrm>
          <a:prstGeom prst="rect">
            <a:avLst/>
          </a:prstGeom>
        </p:spPr>
        <p:txBody>
          <a:bodyPr anchor="b"/>
          <a:lstStyle/>
          <a:p>
            <a:endParaRPr/>
          </a:p>
        </p:txBody>
      </p:sp>
      <p:sp>
        <p:nvSpPr>
          <p:cNvPr id="1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156" name="Title Text"/>
          <p:cNvSpPr txBox="1">
            <a:spLocks noGrp="1"/>
          </p:cNvSpPr>
          <p:nvPr>
            <p:ph type="title"/>
          </p:nvPr>
        </p:nvSpPr>
        <p:spPr>
          <a:prstGeom prst="rect">
            <a:avLst/>
          </a:prstGeom>
        </p:spPr>
        <p:txBody>
          <a:bodyPr/>
          <a:lstStyle/>
          <a:p>
            <a:r>
              <a:t>Title Text</a:t>
            </a:r>
          </a:p>
        </p:txBody>
      </p:sp>
      <p:sp>
        <p:nvSpPr>
          <p:cNvPr id="1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171" name="Title Text"/>
          <p:cNvSpPr txBox="1">
            <a:spLocks noGrp="1"/>
          </p:cNvSpPr>
          <p:nvPr>
            <p:ph type="title"/>
          </p:nvPr>
        </p:nvSpPr>
        <p:spPr>
          <a:xfrm>
            <a:off x="457200" y="273050"/>
            <a:ext cx="3008315" cy="1162050"/>
          </a:xfrm>
          <a:prstGeom prst="rect">
            <a:avLst/>
          </a:prstGeom>
        </p:spPr>
        <p:txBody>
          <a:bodyPr anchor="b"/>
          <a:lstStyle>
            <a:lvl1pPr algn="l">
              <a:defRPr sz="2000"/>
            </a:lvl1pPr>
          </a:lstStyle>
          <a:p>
            <a:r>
              <a:t>Title Text</a:t>
            </a:r>
          </a:p>
        </p:txBody>
      </p:sp>
      <p:sp>
        <p:nvSpPr>
          <p:cNvPr id="172"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73" name="Text Placeholder 3"/>
          <p:cNvSpPr>
            <a:spLocks noGrp="1"/>
          </p:cNvSpPr>
          <p:nvPr>
            <p:ph type="body" sz="half" idx="13"/>
          </p:nvPr>
        </p:nvSpPr>
        <p:spPr>
          <a:xfrm>
            <a:off x="457198" y="1435100"/>
            <a:ext cx="3008317" cy="4691063"/>
          </a:xfrm>
          <a:prstGeom prst="rect">
            <a:avLst/>
          </a:prstGeom>
        </p:spPr>
        <p:txBody>
          <a:bodyPr/>
          <a:lstStyle/>
          <a:p>
            <a:endParaRPr/>
          </a:p>
        </p:txBody>
      </p:sp>
      <p:sp>
        <p:nvSpPr>
          <p:cNvPr id="1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81" name="Title Text"/>
          <p:cNvSpPr txBox="1">
            <a:spLocks noGrp="1"/>
          </p:cNvSpPr>
          <p:nvPr>
            <p:ph type="title"/>
          </p:nvPr>
        </p:nvSpPr>
        <p:spPr>
          <a:xfrm>
            <a:off x="1792288" y="4800600"/>
            <a:ext cx="5486402" cy="566738"/>
          </a:xfrm>
          <a:prstGeom prst="rect">
            <a:avLst/>
          </a:prstGeom>
        </p:spPr>
        <p:txBody>
          <a:bodyPr anchor="b"/>
          <a:lstStyle>
            <a:lvl1pPr algn="l">
              <a:defRPr sz="2000"/>
            </a:lvl1pPr>
          </a:lstStyle>
          <a:p>
            <a:r>
              <a:t>Title Text</a:t>
            </a:r>
          </a:p>
        </p:txBody>
      </p:sp>
      <p:sp>
        <p:nvSpPr>
          <p:cNvPr id="182" name="Picture Placeholder 2"/>
          <p:cNvSpPr>
            <a:spLocks noGrp="1"/>
          </p:cNvSpPr>
          <p:nvPr>
            <p:ph type="pic" sz="half" idx="13"/>
          </p:nvPr>
        </p:nvSpPr>
        <p:spPr>
          <a:xfrm>
            <a:off x="1792288" y="612775"/>
            <a:ext cx="5486402" cy="4114800"/>
          </a:xfrm>
          <a:prstGeom prst="rect">
            <a:avLst/>
          </a:prstGeom>
        </p:spPr>
        <p:txBody>
          <a:bodyPr lIns="91439" tIns="45719" rIns="91439" bIns="45719">
            <a:noAutofit/>
          </a:bodyPr>
          <a:lstStyle/>
          <a:p>
            <a:endParaRPr/>
          </a:p>
        </p:txBody>
      </p:sp>
      <p:sp>
        <p:nvSpPr>
          <p:cNvPr id="183" name="Body Level One…"/>
          <p:cNvSpPr txBox="1">
            <a:spLocks noGrp="1"/>
          </p:cNvSpPr>
          <p:nvPr>
            <p:ph type="body" sz="quarter" idx="1"/>
          </p:nvPr>
        </p:nvSpPr>
        <p:spPr>
          <a:xfrm>
            <a:off x="1792288" y="5367337"/>
            <a:ext cx="5486402" cy="804864"/>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191" name="Title Text"/>
          <p:cNvSpPr txBox="1">
            <a:spLocks noGrp="1"/>
          </p:cNvSpPr>
          <p:nvPr>
            <p:ph type="title"/>
          </p:nvPr>
        </p:nvSpPr>
        <p:spPr>
          <a:prstGeom prst="rect">
            <a:avLst/>
          </a:prstGeom>
        </p:spPr>
        <p:txBody>
          <a:bodyPr/>
          <a:lstStyle/>
          <a:p>
            <a:r>
              <a:t>Title Text</a:t>
            </a:r>
          </a:p>
        </p:txBody>
      </p:sp>
      <p:sp>
        <p:nvSpPr>
          <p:cNvPr id="19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200" name="Title Text"/>
          <p:cNvSpPr txBox="1">
            <a:spLocks noGrp="1"/>
          </p:cNvSpPr>
          <p:nvPr>
            <p:ph type="title"/>
          </p:nvPr>
        </p:nvSpPr>
        <p:spPr>
          <a:xfrm>
            <a:off x="6629400" y="274638"/>
            <a:ext cx="2057400" cy="5851527"/>
          </a:xfrm>
          <a:prstGeom prst="rect">
            <a:avLst/>
          </a:prstGeom>
        </p:spPr>
        <p:txBody>
          <a:bodyPr/>
          <a:lstStyle/>
          <a:p>
            <a:r>
              <a:t>Title Text</a:t>
            </a:r>
          </a:p>
        </p:txBody>
      </p:sp>
      <p:sp>
        <p:nvSpPr>
          <p:cNvPr id="201" name="Body Level One…"/>
          <p:cNvSpPr txBox="1">
            <a:spLocks noGrp="1"/>
          </p:cNvSpPr>
          <p:nvPr>
            <p:ph type="body" idx="1"/>
          </p:nvPr>
        </p:nvSpPr>
        <p:spPr>
          <a:xfrm>
            <a:off x="457200" y="274638"/>
            <a:ext cx="6019800" cy="585152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209" name="Title Text"/>
          <p:cNvSpPr txBox="1">
            <a:spLocks noGrp="1"/>
          </p:cNvSpPr>
          <p:nvPr>
            <p:ph type="title"/>
          </p:nvPr>
        </p:nvSpPr>
        <p:spPr>
          <a:xfrm>
            <a:off x="685800" y="2130429"/>
            <a:ext cx="7772400" cy="1470026"/>
          </a:xfrm>
          <a:prstGeom prst="rect">
            <a:avLst/>
          </a:prstGeom>
        </p:spPr>
        <p:txBody>
          <a:bodyPr lIns="45710" tIns="45710" rIns="45710" bIns="45710"/>
          <a:lstStyle>
            <a:lvl1pPr defTabSz="457089">
              <a:defRPr b="0"/>
            </a:lvl1pPr>
          </a:lstStyle>
          <a:p>
            <a:r>
              <a:t>Title Text</a:t>
            </a:r>
          </a:p>
        </p:txBody>
      </p:sp>
      <p:sp>
        <p:nvSpPr>
          <p:cNvPr id="210" name="Body Level One…"/>
          <p:cNvSpPr txBox="1">
            <a:spLocks noGrp="1"/>
          </p:cNvSpPr>
          <p:nvPr>
            <p:ph type="body" sz="quarter" idx="1"/>
          </p:nvPr>
        </p:nvSpPr>
        <p:spPr>
          <a:xfrm>
            <a:off x="1371600" y="3886200"/>
            <a:ext cx="6400801" cy="1752600"/>
          </a:xfrm>
          <a:prstGeom prst="rect">
            <a:avLst/>
          </a:prstGeom>
        </p:spPr>
        <p:txBody>
          <a:bodyPr lIns="45710" tIns="45710" rIns="45710" bIns="45710"/>
          <a:lstStyle>
            <a:lvl1pPr marL="0" indent="0" algn="ctr" defTabSz="457089">
              <a:buSzTx/>
              <a:buFontTx/>
              <a:buNone/>
              <a:defRPr b="0">
                <a:solidFill>
                  <a:srgbClr val="888888"/>
                </a:solidFill>
              </a:defRPr>
            </a:lvl1pPr>
            <a:lvl2pPr marL="0" indent="457089" algn="ctr" defTabSz="457089">
              <a:buSzTx/>
              <a:buFontTx/>
              <a:buNone/>
              <a:defRPr b="0">
                <a:solidFill>
                  <a:srgbClr val="888888"/>
                </a:solidFill>
              </a:defRPr>
            </a:lvl2pPr>
            <a:lvl3pPr marL="0" indent="914176" algn="ctr" defTabSz="457089">
              <a:buSzTx/>
              <a:buFontTx/>
              <a:buNone/>
              <a:defRPr b="0">
                <a:solidFill>
                  <a:srgbClr val="888888"/>
                </a:solidFill>
              </a:defRPr>
            </a:lvl3pPr>
            <a:lvl4pPr marL="0" indent="1371266" algn="ctr" defTabSz="457089">
              <a:buSzTx/>
              <a:buFontTx/>
              <a:buNone/>
              <a:defRPr b="0">
                <a:solidFill>
                  <a:srgbClr val="888888"/>
                </a:solidFill>
              </a:defRPr>
            </a:lvl4pPr>
            <a:lvl5pPr marL="0" indent="1828355" algn="ctr" defTabSz="457089">
              <a:buSzTx/>
              <a:buFontTx/>
              <a:buNone/>
              <a:defRPr b="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11" name="Slide Number"/>
          <p:cNvSpPr txBox="1">
            <a:spLocks noGrp="1"/>
          </p:cNvSpPr>
          <p:nvPr>
            <p:ph type="sldNum" sz="quarter" idx="2"/>
          </p:nvPr>
        </p:nvSpPr>
        <p:spPr>
          <a:xfrm>
            <a:off x="8422838" y="6404306"/>
            <a:ext cx="263962" cy="269221"/>
          </a:xfrm>
          <a:prstGeom prst="rect">
            <a:avLst/>
          </a:prstGeom>
        </p:spPr>
        <p:txBody>
          <a:bodyPr lIns="45710" tIns="45710" rIns="45710" bIns="45710"/>
          <a:lstStyle>
            <a:lvl1pPr defTabSz="457089">
              <a:defRPr b="0"/>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22312" y="4406900"/>
            <a:ext cx="7772401" cy="1362075"/>
          </a:xfrm>
          <a:prstGeom prst="rect">
            <a:avLst/>
          </a:prstGeom>
        </p:spPr>
        <p:txBody>
          <a:bodyPr anchor="t"/>
          <a:lstStyle>
            <a:lvl1pPr algn="l">
              <a:defRPr sz="4000" cap="all"/>
            </a:lvl1pPr>
          </a:lstStyle>
          <a:p>
            <a:r>
              <a:t>Title Text</a:t>
            </a:r>
          </a:p>
        </p:txBody>
      </p:sp>
      <p:sp>
        <p:nvSpPr>
          <p:cNvPr id="30" name="Body Level One…"/>
          <p:cNvSpPr txBox="1">
            <a:spLocks noGrp="1"/>
          </p:cNvSpPr>
          <p:nvPr>
            <p:ph type="body" sz="quarter" idx="1"/>
          </p:nvPr>
        </p:nvSpPr>
        <p:spPr>
          <a:xfrm>
            <a:off x="722312" y="2906713"/>
            <a:ext cx="7772401" cy="1500189"/>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a:lvl1pPr>
            <a:lvl2pPr marL="0" indent="0">
              <a:spcBef>
                <a:spcPts val="500"/>
              </a:spcBef>
              <a:buSzTx/>
              <a:buFontTx/>
              <a:buNone/>
              <a:defRPr sz="2400"/>
            </a:lvl2pPr>
            <a:lvl3pPr marL="0" indent="0">
              <a:spcBef>
                <a:spcPts val="500"/>
              </a:spcBef>
              <a:buSzTx/>
              <a:buFontTx/>
              <a:buNone/>
              <a:defRPr sz="2400"/>
            </a:lvl3pPr>
            <a:lvl4pPr marL="0" indent="0">
              <a:spcBef>
                <a:spcPts val="500"/>
              </a:spcBef>
              <a:buSzTx/>
              <a:buFontTx/>
              <a:buNone/>
              <a:defRPr sz="2400"/>
            </a:lvl4pPr>
            <a:lvl5pPr marL="0" indent="0">
              <a:spcBef>
                <a:spcPts val="500"/>
              </a:spcBef>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4645025" y="1535112"/>
            <a:ext cx="4041775" cy="639764"/>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57200" y="273050"/>
            <a:ext cx="3008315" cy="1162050"/>
          </a:xfrm>
          <a:prstGeom prst="rect">
            <a:avLst/>
          </a:prstGeom>
        </p:spPr>
        <p:txBody>
          <a:bodyPr anchor="b"/>
          <a:lstStyle>
            <a:lvl1pPr algn="l">
              <a:defRPr sz="2000"/>
            </a:lvl1pPr>
          </a:lstStyle>
          <a:p>
            <a:r>
              <a:t>Title Text</a:t>
            </a:r>
          </a:p>
        </p:txBody>
      </p:sp>
      <p:sp>
        <p:nvSpPr>
          <p:cNvPr id="73"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13"/>
          </p:nvPr>
        </p:nvSpPr>
        <p:spPr>
          <a:xfrm>
            <a:off x="457198" y="1435100"/>
            <a:ext cx="3008317" cy="4691063"/>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792288" y="4800600"/>
            <a:ext cx="5486402" cy="566738"/>
          </a:xfrm>
          <a:prstGeom prst="rect">
            <a:avLst/>
          </a:prstGeom>
        </p:spPr>
        <p:txBody>
          <a:bodyPr anchor="b"/>
          <a:lstStyle>
            <a:lvl1pPr algn="l">
              <a:defRPr sz="2000"/>
            </a:lvl1pPr>
          </a:lstStyle>
          <a:p>
            <a:r>
              <a:t>Title Text</a:t>
            </a:r>
          </a:p>
        </p:txBody>
      </p:sp>
      <p:sp>
        <p:nvSpPr>
          <p:cNvPr id="83" name="Picture Placeholder 2"/>
          <p:cNvSpPr>
            <a:spLocks noGrp="1"/>
          </p:cNvSpPr>
          <p:nvPr>
            <p:ph type="pic" sz="half" idx="13"/>
          </p:nvPr>
        </p:nvSpPr>
        <p:spPr>
          <a:xfrm>
            <a:off x="1792288" y="612775"/>
            <a:ext cx="5486402" cy="4114800"/>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1792288" y="5367337"/>
            <a:ext cx="5486402" cy="804864"/>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04068" y="6404293"/>
            <a:ext cx="282733" cy="269239"/>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ransition xmlns:p14="http://schemas.microsoft.com/office/powerpoint/2010/main" spd="med"/>
  <p:txStyles>
    <p:titleStyle>
      <a:lvl1pPr marL="0" marR="0" indent="0" algn="ctr" defTabSz="457200" rtl="0" latinLnBrk="0">
        <a:lnSpc>
          <a:spcPct val="10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1" i="0" u="none" strike="noStrike" cap="none" spc="0" baseline="0">
          <a:ln>
            <a:noFill/>
          </a:ln>
          <a:solidFill>
            <a:srgbClr val="00000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1" i="0" u="none" strike="noStrike" cap="none" spc="0" baseline="0">
          <a:ln>
            <a:noFill/>
          </a:ln>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1" i="0" u="none" strike="noStrike" cap="none" spc="0" baseline="0">
          <a:ln>
            <a:noFill/>
          </a:ln>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1" i="0" u="none" strike="noStrike" cap="none" spc="0" baseline="0">
          <a:ln>
            <a:noFill/>
          </a:ln>
          <a:solidFill>
            <a:srgbClr val="00000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1" i="0" u="none" strike="noStrike" cap="none" spc="0" baseline="0">
          <a:ln>
            <a:noFill/>
          </a:ln>
          <a:solidFill>
            <a:srgbClr val="00000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1" i="0" u="none" strike="noStrike" cap="none" spc="0" baseline="0">
          <a:ln>
            <a:noFill/>
          </a:ln>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1" i="0" u="none" strike="noStrike" cap="none" spc="0" baseline="0">
          <a:ln>
            <a:noFill/>
          </a:ln>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1" i="0" u="none" strike="noStrike" cap="none" spc="0" baseline="0">
          <a:ln>
            <a:noFill/>
          </a:ln>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1" i="0" u="none" strike="noStrike" cap="none" spc="0" baseline="0">
          <a:ln>
            <a:noFill/>
          </a:ln>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p:timing>
    <p:tnLst>
      <p:par>
        <p:cTn xmlns:p14="http://schemas.microsoft.com/office/powerpoint/2010/main" id="1" dur="indefinite" restart="never" fill="hold"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3" name="TextBox 119"/>
          <p:cNvSpPr txBox="1"/>
          <p:nvPr/>
        </p:nvSpPr>
        <p:spPr>
          <a:xfrm>
            <a:off x="0" y="5765163"/>
            <a:ext cx="9144001" cy="106435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lnSpc>
                <a:spcPct val="80000"/>
              </a:lnSpc>
              <a:defRPr sz="5600" b="0">
                <a:ln w="7112">
                  <a:solidFill>
                    <a:srgbClr val="000000"/>
                  </a:solidFill>
                </a:ln>
                <a:noFill/>
                <a:effectLst>
                  <a:outerShdw blurRad="76200" dir="18900000" rotWithShape="0">
                    <a:srgbClr val="000000"/>
                  </a:outerShdw>
                </a:effectLst>
                <a:latin typeface="Wolf's Bane Pro"/>
                <a:ea typeface="Wolf's Bane Pro"/>
                <a:cs typeface="Wolf's Bane Pro"/>
                <a:sym typeface="Wolf's Bane Pro"/>
              </a:defRPr>
            </a:lvl1pPr>
          </a:lstStyle>
          <a:p>
            <a:r>
              <a:rPr dirty="0"/>
              <a:t>Game</a:t>
            </a:r>
          </a:p>
        </p:txBody>
      </p:sp>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med"/>
</p:sld>
</file>

<file path=ppt/theme/theme1.xml><?xml version="1.0" encoding="utf-8"?>
<a:theme xmlns:a="http://schemas.openxmlformats.org/drawingml/2006/main" name="1_Office Theme">
  <a:themeElements>
    <a:clrScheme name="1_Office Theme">
      <a:dk1>
        <a:srgbClr val="000000"/>
      </a:dk1>
      <a:lt1>
        <a:srgbClr val="000000"/>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1_Office Theme">
      <a:majorFont>
        <a:latin typeface="Calibri"/>
        <a:ea typeface="Calibri"/>
        <a:cs typeface="Calibri"/>
      </a:majorFont>
      <a:minorFont>
        <a:latin typeface="Helvetica"/>
        <a:ea typeface="Helvetica"/>
        <a:cs typeface="Helvetica"/>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1_Office Theme">
      <a:majorFont>
        <a:latin typeface="Calibri"/>
        <a:ea typeface="Calibri"/>
        <a:cs typeface="Calibri"/>
      </a:majorFont>
      <a:minorFont>
        <a:latin typeface="Helvetica"/>
        <a:ea typeface="Helvetica"/>
        <a:cs typeface="Helvetica"/>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22</TotalTime>
  <Words>614</Words>
  <Application>Microsoft Macintosh PowerPoint</Application>
  <PresentationFormat>On-screen Show (4:3)</PresentationFormat>
  <Paragraphs>23</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Mark Tittley</cp:lastModifiedBy>
  <cp:revision>8</cp:revision>
  <dcterms:modified xsi:type="dcterms:W3CDTF">2017-08-25T07:01:19Z</dcterms:modified>
</cp:coreProperties>
</file>