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13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58CA-9487-BF41-B085-022AE937E2BA}" type="datetimeFigureOut">
              <a:rPr lang="en-US" smtClean="0"/>
              <a:t>17/08/26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0F91E-B7E8-4D40-87A8-90618B47A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62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58CA-9487-BF41-B085-022AE937E2BA}" type="datetimeFigureOut">
              <a:rPr lang="en-US" smtClean="0"/>
              <a:t>17/08/26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0F91E-B7E8-4D40-87A8-90618B47A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161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58CA-9487-BF41-B085-022AE937E2BA}" type="datetimeFigureOut">
              <a:rPr lang="en-US" smtClean="0"/>
              <a:t>17/08/26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0F91E-B7E8-4D40-87A8-90618B47A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007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58CA-9487-BF41-B085-022AE937E2BA}" type="datetimeFigureOut">
              <a:rPr lang="en-US" smtClean="0"/>
              <a:t>17/08/26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0F91E-B7E8-4D40-87A8-90618B47A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33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58CA-9487-BF41-B085-022AE937E2BA}" type="datetimeFigureOut">
              <a:rPr lang="en-US" smtClean="0"/>
              <a:t>17/08/26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0F91E-B7E8-4D40-87A8-90618B47A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2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58CA-9487-BF41-B085-022AE937E2BA}" type="datetimeFigureOut">
              <a:rPr lang="en-US" smtClean="0"/>
              <a:t>17/08/26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0F91E-B7E8-4D40-87A8-90618B47A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8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58CA-9487-BF41-B085-022AE937E2BA}" type="datetimeFigureOut">
              <a:rPr lang="en-US" smtClean="0"/>
              <a:t>17/08/26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0F91E-B7E8-4D40-87A8-90618B47A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11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58CA-9487-BF41-B085-022AE937E2BA}" type="datetimeFigureOut">
              <a:rPr lang="en-US" smtClean="0"/>
              <a:t>17/08/26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0F91E-B7E8-4D40-87A8-90618B47A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16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58CA-9487-BF41-B085-022AE937E2BA}" type="datetimeFigureOut">
              <a:rPr lang="en-US" smtClean="0"/>
              <a:t>17/08/26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0F91E-B7E8-4D40-87A8-90618B47A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911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58CA-9487-BF41-B085-022AE937E2BA}" type="datetimeFigureOut">
              <a:rPr lang="en-US" smtClean="0"/>
              <a:t>17/08/26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0F91E-B7E8-4D40-87A8-90618B47A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15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58CA-9487-BF41-B085-022AE937E2BA}" type="datetimeFigureOut">
              <a:rPr lang="en-US" smtClean="0"/>
              <a:t>17/08/26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0F91E-B7E8-4D40-87A8-90618B47A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42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958CA-9487-BF41-B085-022AE937E2BA}" type="datetimeFigureOut">
              <a:rPr lang="en-US" smtClean="0"/>
              <a:t>17/08/26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0F91E-B7E8-4D40-87A8-90618B47A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97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file://localhost/Users/marktittley/Desktop/_Show/01.jp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2239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2239b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2239c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2239d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2239e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2240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2241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2242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2252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2253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2233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2254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2255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2256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2257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2258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2262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2265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IMG_2266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/IMG_2267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how/IMG_2267b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2234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Show/IMG_2268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Show/IMG_2270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Show/IMG_2271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Show/IMG_2272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Show/IMG_2273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file://localhost/Users/marktittley/Desktop/_Show/IMG_2274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file://localhost/Users/marktittley/Desktop/_Show/IMG_2274b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file://localhost/Users/marktittley/Desktop/_Show/IMG_2275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2236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2236a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2236b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2237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2237b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2237c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1.jpg" descr="/Users/marktittley/Desktop/_Show/0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491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39.jpg" descr="/Users/marktittley/Desktop/_Show/IMG_223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34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39b.jpg" descr="/Users/marktittley/Desktop/_Show/IMG_2239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59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39c.jpg" descr="/Users/marktittley/Desktop/_Show/IMG_2239c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43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39d.jpg" descr="/Users/marktittley/Desktop/_Show/IMG_2239d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912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39e.jpg" descr="/Users/marktittley/Desktop/_Show/IMG_2239e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63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40.jpg" descr="/Users/marktittley/Desktop/_Show/IMG_224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434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41.jpg" descr="/Users/marktittley/Desktop/_Show/IMG_224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27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42.jpg" descr="/Users/marktittley/Desktop/_Show/IMG_224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4700"/>
            <a:ext cx="9144000" cy="531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323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52.jpg" descr="/Users/marktittley/Desktop/_Show/IMG_225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0"/>
            <a:ext cx="9144000" cy="569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47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53.jpg" descr="/Users/marktittley/Desktop/_Show/IMG_225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30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74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33.jpg" descr="/Users/marktittley/Desktop/_Show/IMG_223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10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58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54.jpg" descr="/Users/marktittley/Desktop/_Show/IMG_225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9144000" cy="627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894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55.jpg" descr="/Users/marktittley/Desktop/_Show/IMG_225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00"/>
            <a:ext cx="9144000" cy="654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75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56.jpg" descr="/Users/marktittley/Desktop/_Show/IMG_225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2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57.jpg" descr="/Users/marktittley/Desktop/_Show/IMG_225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9144000" cy="661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297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58.jpg" descr="/Users/marktittley/Desktop/_Show/IMG_225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"/>
            <a:ext cx="9144000" cy="592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53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62.jpg" descr="/Users/marktittley/Desktop/_Show/IMG_226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4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28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65.jpg" descr="/Users/marktittley/Desktop/_Show/IMG_226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3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22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66.jpg" descr="/Users/marktittley/Desktop/_Show/IMG_226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0"/>
            <a:ext cx="9144000" cy="596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97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67.jpg" descr="/Users/marktittley/Desktop/_Show/IMG_226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600"/>
            <a:ext cx="9144000" cy="61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468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67b.jpg" descr="/Users/marktittley/Desktop/_Show/IMG_2267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71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34.jpg" descr="/Users/marktittley/Desktop/_Show/IMG_223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0"/>
            <a:ext cx="9144000" cy="596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63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68.jpg" descr="/Users/marktittley/Desktop/_Show/IMG_226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0"/>
            <a:ext cx="9144000" cy="622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42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70.jpg" descr="/Users/marktittley/Desktop/_Show/IMG_227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0"/>
            <a:ext cx="9144000" cy="597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82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71.jpg" descr="/Users/marktittley/Desktop/_Show/IMG_227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"/>
            <a:ext cx="9144000" cy="588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95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72.jpg" descr="/Users/marktittley/Desktop/_Show/IMG_227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9144000" cy="604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13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73.jpg" descr="/Users/marktittley/Desktop/_Show/IMG_227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08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74.jpg" descr="/Users/marktittley/Desktop/_Show/IMG_227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"/>
            <a:ext cx="9144000" cy="618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3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74b.jpg" descr="/Users/marktittley/Desktop/_Show/IMG_2274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9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75.jpg" descr="/Users/marktittley/Desktop/_Show/IMG_227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49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36.jpg" descr="/Users/marktittley/Desktop/_Show/IMG_223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9144000" cy="627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048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36a.jpg" descr="/Users/marktittley/Desktop/_Show/IMG_2236a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18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36b.jpg" descr="/Users/marktittley/Desktop/_Show/IMG_2236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89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37.jpg" descr="/Users/marktittley/Desktop/_Show/IMG_223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600"/>
            <a:ext cx="914400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80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37b.jpg" descr="/Users/marktittley/Desktop/_Show/IMG_2237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0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37c.jpg" descr="/Users/marktittley/Desktop/_Show/IMG_2237c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78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1</cp:revision>
  <dcterms:created xsi:type="dcterms:W3CDTF">2017-08-26T07:02:51Z</dcterms:created>
  <dcterms:modified xsi:type="dcterms:W3CDTF">2017-08-26T07:04:13Z</dcterms:modified>
</cp:coreProperties>
</file>