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2"/>
  </p:notesMasterIdLst>
  <p:sldIdLst>
    <p:sldId id="308" r:id="rId2"/>
    <p:sldId id="256" r:id="rId3"/>
    <p:sldId id="257"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296" r:id="rId44"/>
    <p:sldId id="300" r:id="rId45"/>
    <p:sldId id="301" r:id="rId46"/>
    <p:sldId id="302" r:id="rId47"/>
    <p:sldId id="303" r:id="rId48"/>
    <p:sldId id="305" r:id="rId49"/>
    <p:sldId id="306"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3"/>
    <p:restoredTop sz="93395"/>
  </p:normalViewPr>
  <p:slideViewPr>
    <p:cSldViewPr snapToGrid="0" snapToObjects="1">
      <p:cViewPr>
        <p:scale>
          <a:sx n="57" d="100"/>
          <a:sy n="57" d="100"/>
        </p:scale>
        <p:origin x="-1568" y="-3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EDCF1-1CDE-5548-971C-F22DD81D2255}" type="datetimeFigureOut">
              <a:rPr lang="en-US" smtClean="0"/>
              <a:t>17/09/02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D5843-48D3-1341-970B-9772D5794E35}" type="slidenum">
              <a:rPr lang="en-US" smtClean="0"/>
              <a:t>‹#›</a:t>
            </a:fld>
            <a:endParaRPr lang="en-US"/>
          </a:p>
        </p:txBody>
      </p:sp>
    </p:spTree>
    <p:extLst>
      <p:ext uri="{BB962C8B-B14F-4D97-AF65-F5344CB8AC3E}">
        <p14:creationId xmlns:p14="http://schemas.microsoft.com/office/powerpoint/2010/main" val="185986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b="0"/>
            </a:lvl1pPr>
          </a:lstStyle>
          <a:p>
            <a:r>
              <a:rPr lang="en-US" dirty="0" smtClean="0"/>
              <a:t>Tonight</a:t>
            </a:r>
            <a:r>
              <a:rPr lang="en-US" baseline="0" dirty="0" smtClean="0"/>
              <a:t> is our Matric Farewell!</a:t>
            </a:r>
            <a:endParaRPr dirty="0"/>
          </a:p>
        </p:txBody>
      </p:sp>
    </p:spTree>
    <p:extLst>
      <p:ext uri="{BB962C8B-B14F-4D97-AF65-F5344CB8AC3E}">
        <p14:creationId xmlns:p14="http://schemas.microsoft.com/office/powerpoint/2010/main" val="29272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Most Fashionable</a:t>
            </a:r>
            <a:r>
              <a:rPr lang="en-US" baseline="0" dirty="0" smtClean="0"/>
              <a:t> Award: This award goes to the person who has the best sense of fashion in our group. Your options are, Ashley, Jason, </a:t>
            </a:r>
            <a:r>
              <a:rPr lang="en-US" baseline="0" dirty="0" err="1" smtClean="0"/>
              <a:t>Mpho</a:t>
            </a:r>
            <a:r>
              <a:rPr lang="en-US" baseline="0" dirty="0" smtClean="0"/>
              <a:t> and Tammy. </a:t>
            </a:r>
            <a:endParaRPr dirty="0"/>
          </a:p>
        </p:txBody>
      </p:sp>
    </p:spTree>
    <p:extLst>
      <p:ext uri="{BB962C8B-B14F-4D97-AF65-F5344CB8AC3E}">
        <p14:creationId xmlns:p14="http://schemas.microsoft.com/office/powerpoint/2010/main" val="75307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most photogenic:</a:t>
            </a:r>
            <a:r>
              <a:rPr lang="en-US" baseline="0" dirty="0" smtClean="0"/>
              <a:t> This award goes to the individual who consistently looks amazing in photographs, your choices are, </a:t>
            </a:r>
            <a:r>
              <a:rPr lang="en-US" baseline="0" dirty="0" err="1" smtClean="0"/>
              <a:t>Hendrichs</a:t>
            </a:r>
            <a:r>
              <a:rPr lang="en-US" baseline="0" dirty="0" smtClean="0"/>
              <a:t>, </a:t>
            </a:r>
            <a:r>
              <a:rPr lang="en-US" baseline="0" dirty="0" err="1" smtClean="0"/>
              <a:t>Bongi</a:t>
            </a:r>
            <a:r>
              <a:rPr lang="en-US" baseline="0" dirty="0" smtClean="0"/>
              <a:t>, Jason or Peter. </a:t>
            </a:r>
            <a:endParaRPr dirty="0"/>
          </a:p>
        </p:txBody>
      </p:sp>
    </p:spTree>
    <p:extLst>
      <p:ext uri="{BB962C8B-B14F-4D97-AF65-F5344CB8AC3E}">
        <p14:creationId xmlns:p14="http://schemas.microsoft.com/office/powerpoint/2010/main" val="93079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Best</a:t>
            </a:r>
            <a:r>
              <a:rPr lang="en-US" baseline="0" dirty="0" smtClean="0"/>
              <a:t> Photographer Award: This award goes to the man who takes the best photos! Your options are, Asher, Channing, or Pastor Mark. </a:t>
            </a:r>
            <a:endParaRPr dirty="0"/>
          </a:p>
        </p:txBody>
      </p:sp>
    </p:spTree>
    <p:extLst>
      <p:ext uri="{BB962C8B-B14F-4D97-AF65-F5344CB8AC3E}">
        <p14:creationId xmlns:p14="http://schemas.microsoft.com/office/powerpoint/2010/main" val="111596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Best</a:t>
            </a:r>
            <a:r>
              <a:rPr lang="en-US" baseline="0" dirty="0" smtClean="0"/>
              <a:t> Dancer Award: This award goes to the person/group who dances the best! Your choices are, </a:t>
            </a:r>
            <a:r>
              <a:rPr lang="en-US" baseline="0" dirty="0" err="1" smtClean="0"/>
              <a:t>Masi</a:t>
            </a:r>
            <a:r>
              <a:rPr lang="en-US" baseline="0" dirty="0" smtClean="0"/>
              <a:t>, Lorraine, </a:t>
            </a:r>
            <a:r>
              <a:rPr lang="en-US" baseline="0" dirty="0" err="1" smtClean="0"/>
              <a:t>Mpho</a:t>
            </a:r>
            <a:r>
              <a:rPr lang="en-US" baseline="0" dirty="0" smtClean="0"/>
              <a:t> or the Present Princes.</a:t>
            </a:r>
            <a:endParaRPr dirty="0"/>
          </a:p>
        </p:txBody>
      </p:sp>
    </p:spTree>
    <p:extLst>
      <p:ext uri="{BB962C8B-B14F-4D97-AF65-F5344CB8AC3E}">
        <p14:creationId xmlns:p14="http://schemas.microsoft.com/office/powerpoint/2010/main" val="382276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a:t>
            </a:r>
            <a:r>
              <a:rPr lang="en-US" baseline="0" dirty="0" smtClean="0"/>
              <a:t> Best Leader Award: You can decide who wins this award, choose who you think the best leader is! Write their name down on the ballot paper!</a:t>
            </a:r>
            <a:endParaRPr dirty="0"/>
          </a:p>
        </p:txBody>
      </p:sp>
    </p:spTree>
    <p:extLst>
      <p:ext uri="{BB962C8B-B14F-4D97-AF65-F5344CB8AC3E}">
        <p14:creationId xmlns:p14="http://schemas.microsoft.com/office/powerpoint/2010/main" val="155093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Drama King Award: This prize is given to the most dramatic</a:t>
            </a:r>
            <a:r>
              <a:rPr lang="en-US" baseline="0" dirty="0" smtClean="0"/>
              <a:t> man in our youth group! Your choices are, </a:t>
            </a:r>
            <a:r>
              <a:rPr lang="en-US" baseline="0" dirty="0" err="1" smtClean="0"/>
              <a:t>Mdu</a:t>
            </a:r>
            <a:r>
              <a:rPr lang="en-US" baseline="0" dirty="0" smtClean="0"/>
              <a:t>, </a:t>
            </a:r>
            <a:r>
              <a:rPr lang="en-US" baseline="0" dirty="0" err="1" smtClean="0"/>
              <a:t>Tumi</a:t>
            </a:r>
            <a:r>
              <a:rPr lang="en-US" baseline="0" dirty="0" smtClean="0"/>
              <a:t> or Jason!</a:t>
            </a:r>
            <a:endParaRPr dirty="0"/>
          </a:p>
        </p:txBody>
      </p:sp>
    </p:spTree>
    <p:extLst>
      <p:ext uri="{BB962C8B-B14F-4D97-AF65-F5344CB8AC3E}">
        <p14:creationId xmlns:p14="http://schemas.microsoft.com/office/powerpoint/2010/main" val="190417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Best DJ Award! This award is given to the person that your group thinks is the best DJ. Your choices are, Junior, Grace, Channing</a:t>
            </a:r>
            <a:r>
              <a:rPr lang="en-US" baseline="0" dirty="0" smtClean="0"/>
              <a:t> or Salmon. </a:t>
            </a:r>
            <a:endParaRPr dirty="0"/>
          </a:p>
        </p:txBody>
      </p:sp>
    </p:spTree>
    <p:extLst>
      <p:ext uri="{BB962C8B-B14F-4D97-AF65-F5344CB8AC3E}">
        <p14:creationId xmlns:p14="http://schemas.microsoft.com/office/powerpoint/2010/main" val="193259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Best Accent Award is given to the person with the most interesting accent, your choices are, </a:t>
            </a:r>
            <a:r>
              <a:rPr lang="en-US" dirty="0" err="1" smtClean="0"/>
              <a:t>Masi</a:t>
            </a:r>
            <a:r>
              <a:rPr lang="en-US" dirty="0" smtClean="0"/>
              <a:t>, </a:t>
            </a:r>
            <a:r>
              <a:rPr lang="en-US" dirty="0" err="1" smtClean="0"/>
              <a:t>Tamlyn</a:t>
            </a:r>
            <a:r>
              <a:rPr lang="en-US" dirty="0" smtClean="0"/>
              <a:t>,</a:t>
            </a:r>
            <a:r>
              <a:rPr lang="en-US" baseline="0" dirty="0" smtClean="0"/>
              <a:t> or anyone else who you think has the best accent. </a:t>
            </a:r>
            <a:endParaRPr dirty="0"/>
          </a:p>
        </p:txBody>
      </p:sp>
    </p:spTree>
    <p:extLst>
      <p:ext uri="{BB962C8B-B14F-4D97-AF65-F5344CB8AC3E}">
        <p14:creationId xmlns:p14="http://schemas.microsoft.com/office/powerpoint/2010/main" val="324098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Karaoke</a:t>
            </a:r>
            <a:r>
              <a:rPr lang="en-US" baseline="0" dirty="0" smtClean="0"/>
              <a:t> Time: (1) Each group will be called on to stage to perform a song. (2) A random song will be chosen, and the group has to sing the song. (3) Lyrics to the song will be placed on the screen. (4) The song will only play for 2 minutes, so give it all you’ve got!</a:t>
            </a:r>
            <a:endParaRPr dirty="0"/>
          </a:p>
        </p:txBody>
      </p:sp>
    </p:spTree>
    <p:extLst>
      <p:ext uri="{BB962C8B-B14F-4D97-AF65-F5344CB8AC3E}">
        <p14:creationId xmlns:p14="http://schemas.microsoft.com/office/powerpoint/2010/main" val="877810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1 will be singing, My Love</a:t>
            </a:r>
            <a:r>
              <a:rPr lang="en-US" baseline="0" dirty="0" smtClean="0"/>
              <a:t> by </a:t>
            </a:r>
            <a:r>
              <a:rPr lang="en-US" dirty="0" smtClean="0"/>
              <a:t>West Life.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=n7iGdIjEnwg</a:t>
            </a:r>
            <a:endParaRPr lang="en-US" dirty="0" smtClean="0"/>
          </a:p>
          <a:p>
            <a:endParaRPr dirty="0"/>
          </a:p>
        </p:txBody>
      </p:sp>
    </p:spTree>
    <p:extLst>
      <p:ext uri="{BB962C8B-B14F-4D97-AF65-F5344CB8AC3E}">
        <p14:creationId xmlns:p14="http://schemas.microsoft.com/office/powerpoint/2010/main" val="62066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b="0"/>
            </a:lvl1pPr>
          </a:lstStyle>
          <a:p>
            <a:r>
              <a:rPr lang="en-US" dirty="0" smtClean="0"/>
              <a:t>Tonight</a:t>
            </a:r>
            <a:r>
              <a:rPr lang="en-US" baseline="0" dirty="0" smtClean="0"/>
              <a:t> is our Matric Farewell!</a:t>
            </a:r>
            <a:endParaRPr dirty="0"/>
          </a:p>
        </p:txBody>
      </p:sp>
    </p:spTree>
    <p:extLst>
      <p:ext uri="{BB962C8B-B14F-4D97-AF65-F5344CB8AC3E}">
        <p14:creationId xmlns:p14="http://schemas.microsoft.com/office/powerpoint/2010/main" val="29272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My Love by West Life. Get it on YouTube</a:t>
            </a:r>
            <a:r>
              <a:rPr lang="en-US" baseline="0" dirty="0" smtClean="0"/>
              <a:t> at: </a:t>
            </a:r>
            <a:r>
              <a:rPr lang="en-US" dirty="0" smtClean="0"/>
              <a:t>https://</a:t>
            </a:r>
            <a:r>
              <a:rPr lang="en-US" dirty="0" err="1" smtClean="0"/>
              <a:t>www.youtube.com</a:t>
            </a:r>
            <a:r>
              <a:rPr lang="en-US" dirty="0" smtClean="0"/>
              <a:t>/</a:t>
            </a:r>
            <a:r>
              <a:rPr lang="en-US" dirty="0" err="1" smtClean="0"/>
              <a:t>watch?v</a:t>
            </a:r>
            <a:r>
              <a:rPr lang="en-US" dirty="0" smtClean="0"/>
              <a:t>=n7iGdIjEnwg</a:t>
            </a:r>
            <a:endParaRPr dirty="0"/>
          </a:p>
        </p:txBody>
      </p:sp>
    </p:spTree>
    <p:extLst>
      <p:ext uri="{BB962C8B-B14F-4D97-AF65-F5344CB8AC3E}">
        <p14:creationId xmlns:p14="http://schemas.microsoft.com/office/powerpoint/2010/main" val="1500264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2 will be singing, Cheap Thrills by </a:t>
            </a:r>
            <a:r>
              <a:rPr lang="en-US" dirty="0" err="1" smtClean="0"/>
              <a:t>Sia</a:t>
            </a:r>
            <a:r>
              <a:rPr lang="en-US" dirty="0" smtClean="0"/>
              <a:t>.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=LqrqgALM1Ug</a:t>
            </a:r>
            <a:endParaRPr lang="en-US" dirty="0" smtClean="0"/>
          </a:p>
        </p:txBody>
      </p:sp>
    </p:spTree>
    <p:extLst>
      <p:ext uri="{BB962C8B-B14F-4D97-AF65-F5344CB8AC3E}">
        <p14:creationId xmlns:p14="http://schemas.microsoft.com/office/powerpoint/2010/main" val="440749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Cheap</a:t>
            </a:r>
            <a:r>
              <a:rPr lang="en-US" baseline="0" dirty="0" smtClean="0"/>
              <a:t> Thrills by </a:t>
            </a:r>
            <a:r>
              <a:rPr lang="en-US" baseline="0" dirty="0" err="1" smtClean="0"/>
              <a:t>Sia</a:t>
            </a:r>
            <a:r>
              <a:rPr lang="en-US" baseline="0" dirty="0" smtClean="0"/>
              <a:t>. </a:t>
            </a:r>
            <a:r>
              <a:rPr lang="en-US" dirty="0" smtClean="0"/>
              <a:t>Get it on 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=LqrqgALM1Ug</a:t>
            </a:r>
            <a:endParaRPr dirty="0"/>
          </a:p>
        </p:txBody>
      </p:sp>
    </p:spTree>
    <p:extLst>
      <p:ext uri="{BB962C8B-B14F-4D97-AF65-F5344CB8AC3E}">
        <p14:creationId xmlns:p14="http://schemas.microsoft.com/office/powerpoint/2010/main" val="150087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3 will be singing, One Love by Bob</a:t>
            </a:r>
            <a:r>
              <a:rPr lang="en-US" baseline="0" dirty="0" smtClean="0"/>
              <a:t> Marley</a:t>
            </a:r>
            <a:r>
              <a:rPr lang="en-US" dirty="0" smtClean="0"/>
              <a:t>.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=YXG-</a:t>
            </a:r>
            <a:r>
              <a:rPr lang="en-US" baseline="0" dirty="0" err="1" smtClean="0"/>
              <a:t>GUaRDCQ</a:t>
            </a:r>
            <a:endParaRPr lang="en-US" dirty="0" smtClean="0"/>
          </a:p>
        </p:txBody>
      </p:sp>
    </p:spTree>
    <p:extLst>
      <p:ext uri="{BB962C8B-B14F-4D97-AF65-F5344CB8AC3E}">
        <p14:creationId xmlns:p14="http://schemas.microsoft.com/office/powerpoint/2010/main" val="214003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One Love by Bob</a:t>
            </a:r>
            <a:r>
              <a:rPr lang="en-US" baseline="0" dirty="0" smtClean="0"/>
              <a:t> Marley</a:t>
            </a:r>
            <a:r>
              <a:rPr lang="en-US" dirty="0" smtClean="0"/>
              <a:t>. Get it on YouTube</a:t>
            </a:r>
            <a:r>
              <a:rPr lang="en-US" baseline="0" dirty="0" smtClean="0"/>
              <a:t> at: </a:t>
            </a:r>
            <a:r>
              <a:rPr lang="en-US" dirty="0" smtClean="0"/>
              <a:t>https://</a:t>
            </a:r>
            <a:r>
              <a:rPr lang="en-US" dirty="0" err="1" smtClean="0"/>
              <a:t>www.youtube.com</a:t>
            </a:r>
            <a:r>
              <a:rPr lang="en-US" dirty="0" smtClean="0"/>
              <a:t>/</a:t>
            </a:r>
            <a:r>
              <a:rPr lang="en-US" dirty="0" err="1" smtClean="0"/>
              <a:t>watch?v</a:t>
            </a:r>
            <a:r>
              <a:rPr lang="en-US" dirty="0" smtClean="0"/>
              <a:t>=YXG-</a:t>
            </a:r>
            <a:r>
              <a:rPr lang="en-US" dirty="0" err="1" smtClean="0"/>
              <a:t>GUaRDCQ</a:t>
            </a:r>
            <a:endParaRPr dirty="0"/>
          </a:p>
        </p:txBody>
      </p:sp>
    </p:spTree>
    <p:extLst>
      <p:ext uri="{BB962C8B-B14F-4D97-AF65-F5344CB8AC3E}">
        <p14:creationId xmlns:p14="http://schemas.microsoft.com/office/powerpoint/2010/main" val="1674253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4 will be singing, Down by Jay Sean.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=fTy1ZIBuDs0</a:t>
            </a:r>
            <a:endParaRPr lang="en-US" dirty="0" smtClean="0"/>
          </a:p>
        </p:txBody>
      </p:sp>
    </p:spTree>
    <p:extLst>
      <p:ext uri="{BB962C8B-B14F-4D97-AF65-F5344CB8AC3E}">
        <p14:creationId xmlns:p14="http://schemas.microsoft.com/office/powerpoint/2010/main" val="2065915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Down by Jay</a:t>
            </a:r>
            <a:r>
              <a:rPr lang="en-US" baseline="0" dirty="0" smtClean="0"/>
              <a:t> Sean</a:t>
            </a:r>
            <a:r>
              <a:rPr lang="en-US" dirty="0" smtClean="0"/>
              <a:t>. Get it on YouTube</a:t>
            </a:r>
            <a:r>
              <a:rPr lang="en-US" baseline="0" dirty="0" smtClean="0"/>
              <a:t> at: </a:t>
            </a:r>
            <a:r>
              <a:rPr lang="en-US" dirty="0" smtClean="0"/>
              <a:t>https://</a:t>
            </a:r>
            <a:r>
              <a:rPr lang="en-US" dirty="0" err="1" smtClean="0"/>
              <a:t>www.youtube.com</a:t>
            </a:r>
            <a:r>
              <a:rPr lang="en-US" dirty="0" smtClean="0"/>
              <a:t>/</a:t>
            </a:r>
            <a:r>
              <a:rPr lang="en-US" dirty="0" err="1" smtClean="0"/>
              <a:t>watch?v</a:t>
            </a:r>
            <a:r>
              <a:rPr lang="en-US" dirty="0" smtClean="0"/>
              <a:t>=fTy1ZIBuDs0</a:t>
            </a:r>
            <a:endParaRPr dirty="0"/>
          </a:p>
        </p:txBody>
      </p:sp>
    </p:spTree>
    <p:extLst>
      <p:ext uri="{BB962C8B-B14F-4D97-AF65-F5344CB8AC3E}">
        <p14:creationId xmlns:p14="http://schemas.microsoft.com/office/powerpoint/2010/main" val="290961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5 will be singing, Wak</a:t>
            </a:r>
            <a:r>
              <a:rPr lang="en-US" baseline="0" dirty="0" smtClean="0"/>
              <a:t>a Waka by </a:t>
            </a:r>
            <a:r>
              <a:rPr lang="en-US" baseline="0" dirty="0" err="1" smtClean="0"/>
              <a:t>Shikira</a:t>
            </a:r>
            <a:r>
              <a:rPr lang="en-US" dirty="0" smtClean="0"/>
              <a:t>.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=I-Og8r30A3M</a:t>
            </a:r>
            <a:endParaRPr lang="en-US" dirty="0" smtClean="0"/>
          </a:p>
        </p:txBody>
      </p:sp>
    </p:spTree>
    <p:extLst>
      <p:ext uri="{BB962C8B-B14F-4D97-AF65-F5344CB8AC3E}">
        <p14:creationId xmlns:p14="http://schemas.microsoft.com/office/powerpoint/2010/main" val="1760316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Waka Waka by </a:t>
            </a:r>
            <a:r>
              <a:rPr lang="en-US" dirty="0" err="1" smtClean="0"/>
              <a:t>Shikira</a:t>
            </a:r>
            <a:r>
              <a:rPr lang="en-US" dirty="0" smtClean="0"/>
              <a:t>. Get it on YouTube</a:t>
            </a:r>
            <a:r>
              <a:rPr lang="en-US" baseline="0" dirty="0" smtClean="0"/>
              <a:t> at: </a:t>
            </a:r>
            <a:r>
              <a:rPr lang="en-US" dirty="0" smtClean="0"/>
              <a:t>https://</a:t>
            </a:r>
            <a:r>
              <a:rPr lang="en-US" dirty="0" err="1" smtClean="0"/>
              <a:t>www.youtube.com</a:t>
            </a:r>
            <a:r>
              <a:rPr lang="en-US" dirty="0" smtClean="0"/>
              <a:t>/</a:t>
            </a:r>
            <a:r>
              <a:rPr lang="en-US" dirty="0" err="1" smtClean="0"/>
              <a:t>watch?v</a:t>
            </a:r>
            <a:r>
              <a:rPr lang="en-US" dirty="0" smtClean="0"/>
              <a:t>=I-Og8r30A3M</a:t>
            </a:r>
            <a:endParaRPr dirty="0"/>
          </a:p>
        </p:txBody>
      </p:sp>
    </p:spTree>
    <p:extLst>
      <p:ext uri="{BB962C8B-B14F-4D97-AF65-F5344CB8AC3E}">
        <p14:creationId xmlns:p14="http://schemas.microsoft.com/office/powerpoint/2010/main" val="2012493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6</a:t>
            </a:r>
            <a:r>
              <a:rPr lang="en-US" baseline="0" dirty="0" smtClean="0"/>
              <a:t> </a:t>
            </a:r>
            <a:r>
              <a:rPr lang="en-US" dirty="0" smtClean="0"/>
              <a:t>will be singing, Baby by Justin Bieber.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=1a5SWpp9Wfg</a:t>
            </a:r>
            <a:endParaRPr lang="en-US" dirty="0" smtClean="0"/>
          </a:p>
        </p:txBody>
      </p:sp>
    </p:spTree>
    <p:extLst>
      <p:ext uri="{BB962C8B-B14F-4D97-AF65-F5344CB8AC3E}">
        <p14:creationId xmlns:p14="http://schemas.microsoft.com/office/powerpoint/2010/main" val="185254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lvl1pPr>
              <a:defRPr b="0"/>
            </a:lvl1pPr>
          </a:lstStyle>
          <a:p>
            <a:r>
              <a:rPr dirty="0"/>
              <a:t>Welcome to regulars and </a:t>
            </a:r>
            <a:r>
              <a:rPr dirty="0" smtClean="0"/>
              <a:t>newcomers</a:t>
            </a:r>
            <a:r>
              <a:rPr lang="en-US" dirty="0" smtClean="0"/>
              <a:t>.</a:t>
            </a:r>
            <a:r>
              <a:rPr lang="en-US" baseline="0" dirty="0" smtClean="0"/>
              <a:t> </a:t>
            </a:r>
            <a:endParaRPr dirty="0"/>
          </a:p>
        </p:txBody>
      </p:sp>
    </p:spTree>
    <p:extLst>
      <p:ext uri="{BB962C8B-B14F-4D97-AF65-F5344CB8AC3E}">
        <p14:creationId xmlns:p14="http://schemas.microsoft.com/office/powerpoint/2010/main" val="1896965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Baby by Justin Bieber. Get it on YouTube</a:t>
            </a:r>
            <a:r>
              <a:rPr lang="en-US" baseline="0" dirty="0" smtClean="0"/>
              <a:t> at: </a:t>
            </a:r>
            <a:r>
              <a:rPr lang="en-US" dirty="0" smtClean="0"/>
              <a:t>https://</a:t>
            </a:r>
            <a:r>
              <a:rPr lang="en-US" dirty="0" err="1" smtClean="0"/>
              <a:t>www.youtube.com</a:t>
            </a:r>
            <a:r>
              <a:rPr lang="en-US" dirty="0" smtClean="0"/>
              <a:t>/</a:t>
            </a:r>
            <a:r>
              <a:rPr lang="en-US" dirty="0" err="1" smtClean="0"/>
              <a:t>watch?v</a:t>
            </a:r>
            <a:r>
              <a:rPr lang="en-US" dirty="0" smtClean="0"/>
              <a:t>=1a5SWpp9Wfg</a:t>
            </a:r>
            <a:endParaRPr dirty="0"/>
          </a:p>
        </p:txBody>
      </p:sp>
    </p:spTree>
    <p:extLst>
      <p:ext uri="{BB962C8B-B14F-4D97-AF65-F5344CB8AC3E}">
        <p14:creationId xmlns:p14="http://schemas.microsoft.com/office/powerpoint/2010/main" val="2031419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7 will be singing, Party in the USA by Miley Cyrus.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=kfa-26JfdDA</a:t>
            </a:r>
            <a:endParaRPr lang="en-US" dirty="0" smtClean="0"/>
          </a:p>
        </p:txBody>
      </p:sp>
    </p:spTree>
    <p:extLst>
      <p:ext uri="{BB962C8B-B14F-4D97-AF65-F5344CB8AC3E}">
        <p14:creationId xmlns:p14="http://schemas.microsoft.com/office/powerpoint/2010/main" val="30324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Party in the USA by Miley Cyrus. Get it on YouTube</a:t>
            </a:r>
            <a:r>
              <a:rPr lang="en-US" baseline="0" dirty="0" smtClean="0"/>
              <a:t> at: </a:t>
            </a:r>
            <a:r>
              <a:rPr lang="en-US" dirty="0" smtClean="0"/>
              <a:t>https://</a:t>
            </a:r>
            <a:r>
              <a:rPr lang="en-US" dirty="0" err="1" smtClean="0"/>
              <a:t>www.youtube.com</a:t>
            </a:r>
            <a:r>
              <a:rPr lang="en-US" dirty="0" smtClean="0"/>
              <a:t>/</a:t>
            </a:r>
            <a:r>
              <a:rPr lang="en-US" dirty="0" err="1" smtClean="0"/>
              <a:t>watch?v</a:t>
            </a:r>
            <a:r>
              <a:rPr lang="en-US" dirty="0" smtClean="0"/>
              <a:t>=kfa-26JfdDA</a:t>
            </a:r>
            <a:endParaRPr dirty="0"/>
          </a:p>
        </p:txBody>
      </p:sp>
    </p:spTree>
    <p:extLst>
      <p:ext uri="{BB962C8B-B14F-4D97-AF65-F5344CB8AC3E}">
        <p14:creationId xmlns:p14="http://schemas.microsoft.com/office/powerpoint/2010/main" val="477790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8 will be singing, I’m Alive by Celine Dion. This</a:t>
            </a:r>
            <a:r>
              <a:rPr lang="en-US" baseline="0" dirty="0" smtClean="0"/>
              <a:t> video can be found on </a:t>
            </a:r>
            <a:r>
              <a:rPr lang="en-US" baseline="0" dirty="0" err="1" smtClean="0"/>
              <a:t>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a:t>
            </a:r>
            <a:r>
              <a:rPr lang="en-US" baseline="0" dirty="0" err="1" smtClean="0"/>
              <a:t>tELtFxZqQCM</a:t>
            </a:r>
            <a:endParaRPr lang="en-US" dirty="0" smtClean="0"/>
          </a:p>
        </p:txBody>
      </p:sp>
    </p:spTree>
    <p:extLst>
      <p:ext uri="{BB962C8B-B14F-4D97-AF65-F5344CB8AC3E}">
        <p14:creationId xmlns:p14="http://schemas.microsoft.com/office/powerpoint/2010/main" val="1932700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I’m Alive by Celine</a:t>
            </a:r>
            <a:r>
              <a:rPr lang="en-US" baseline="0" dirty="0" smtClean="0"/>
              <a:t> Dion. </a:t>
            </a:r>
            <a:r>
              <a:rPr lang="en-US" dirty="0" smtClean="0"/>
              <a:t>Get it on 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a:t>
            </a:r>
            <a:r>
              <a:rPr lang="en-US" baseline="0" dirty="0" err="1" smtClean="0"/>
              <a:t>tELtFxZqQCM</a:t>
            </a:r>
            <a:endParaRPr dirty="0"/>
          </a:p>
        </p:txBody>
      </p:sp>
    </p:spTree>
    <p:extLst>
      <p:ext uri="{BB962C8B-B14F-4D97-AF65-F5344CB8AC3E}">
        <p14:creationId xmlns:p14="http://schemas.microsoft.com/office/powerpoint/2010/main" val="750206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It’s now time for dessert. This will be brought to your table, so sit back</a:t>
            </a:r>
            <a:r>
              <a:rPr lang="en-US" baseline="0" dirty="0" smtClean="0"/>
              <a:t> and enjoy!</a:t>
            </a:r>
            <a:endParaRPr dirty="0"/>
          </a:p>
        </p:txBody>
      </p:sp>
    </p:spTree>
    <p:extLst>
      <p:ext uri="{BB962C8B-B14F-4D97-AF65-F5344CB8AC3E}">
        <p14:creationId xmlns:p14="http://schemas.microsoft.com/office/powerpoint/2010/main" val="1296654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Our</a:t>
            </a:r>
            <a:r>
              <a:rPr lang="en-US" baseline="0" dirty="0" smtClean="0"/>
              <a:t> Winners from the Ballot will now be announced!</a:t>
            </a:r>
            <a:endParaRPr dirty="0"/>
          </a:p>
        </p:txBody>
      </p:sp>
    </p:spTree>
    <p:extLst>
      <p:ext uri="{BB962C8B-B14F-4D97-AF65-F5344CB8AC3E}">
        <p14:creationId xmlns:p14="http://schemas.microsoft.com/office/powerpoint/2010/main" val="1064168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Winner</a:t>
            </a:r>
            <a:r>
              <a:rPr lang="en-US" baseline="0" dirty="0" smtClean="0"/>
              <a:t> for the Drama Queen award. </a:t>
            </a:r>
            <a:endParaRPr dirty="0"/>
          </a:p>
        </p:txBody>
      </p:sp>
    </p:spTree>
    <p:extLst>
      <p:ext uri="{BB962C8B-B14F-4D97-AF65-F5344CB8AC3E}">
        <p14:creationId xmlns:p14="http://schemas.microsoft.com/office/powerpoint/2010/main" val="267136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Most Fashionable award. </a:t>
            </a:r>
            <a:endParaRPr lang="en-US" dirty="0" smtClean="0"/>
          </a:p>
          <a:p>
            <a:endParaRPr dirty="0"/>
          </a:p>
        </p:txBody>
      </p:sp>
    </p:spTree>
    <p:extLst>
      <p:ext uri="{BB962C8B-B14F-4D97-AF65-F5344CB8AC3E}">
        <p14:creationId xmlns:p14="http://schemas.microsoft.com/office/powerpoint/2010/main" val="1033497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Most Photogenic award. </a:t>
            </a:r>
            <a:endParaRPr lang="en-US" dirty="0" smtClean="0"/>
          </a:p>
          <a:p>
            <a:endParaRPr dirty="0"/>
          </a:p>
        </p:txBody>
      </p:sp>
    </p:spTree>
    <p:extLst>
      <p:ext uri="{BB962C8B-B14F-4D97-AF65-F5344CB8AC3E}">
        <p14:creationId xmlns:p14="http://schemas.microsoft.com/office/powerpoint/2010/main" val="106892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Prayer:</a:t>
            </a:r>
            <a:r>
              <a:rPr b="0"/>
              <a:t> Let’s open our meeting in prayer.</a:t>
            </a:r>
          </a:p>
        </p:txBody>
      </p:sp>
    </p:spTree>
    <p:extLst>
      <p:ext uri="{BB962C8B-B14F-4D97-AF65-F5344CB8AC3E}">
        <p14:creationId xmlns:p14="http://schemas.microsoft.com/office/powerpoint/2010/main" val="1974915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Best Photographer award. </a:t>
            </a:r>
            <a:endParaRPr lang="en-US" dirty="0" smtClean="0"/>
          </a:p>
          <a:p>
            <a:endParaRPr dirty="0"/>
          </a:p>
        </p:txBody>
      </p:sp>
    </p:spTree>
    <p:extLst>
      <p:ext uri="{BB962C8B-B14F-4D97-AF65-F5344CB8AC3E}">
        <p14:creationId xmlns:p14="http://schemas.microsoft.com/office/powerpoint/2010/main" val="1167908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Best Dancer award. </a:t>
            </a:r>
            <a:endParaRPr lang="en-US" dirty="0" smtClean="0"/>
          </a:p>
          <a:p>
            <a:endParaRPr dirty="0"/>
          </a:p>
        </p:txBody>
      </p:sp>
    </p:spTree>
    <p:extLst>
      <p:ext uri="{BB962C8B-B14F-4D97-AF65-F5344CB8AC3E}">
        <p14:creationId xmlns:p14="http://schemas.microsoft.com/office/powerpoint/2010/main" val="1522431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Best Leader award. </a:t>
            </a:r>
            <a:endParaRPr lang="en-US" dirty="0" smtClean="0"/>
          </a:p>
          <a:p>
            <a:endParaRPr dirty="0"/>
          </a:p>
        </p:txBody>
      </p:sp>
    </p:spTree>
    <p:extLst>
      <p:ext uri="{BB962C8B-B14F-4D97-AF65-F5344CB8AC3E}">
        <p14:creationId xmlns:p14="http://schemas.microsoft.com/office/powerpoint/2010/main" val="2143784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Drama King award. </a:t>
            </a:r>
            <a:endParaRPr lang="en-US" dirty="0" smtClean="0"/>
          </a:p>
          <a:p>
            <a:endParaRPr dirty="0"/>
          </a:p>
        </p:txBody>
      </p:sp>
    </p:spTree>
    <p:extLst>
      <p:ext uri="{BB962C8B-B14F-4D97-AF65-F5344CB8AC3E}">
        <p14:creationId xmlns:p14="http://schemas.microsoft.com/office/powerpoint/2010/main" val="86507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Best DJ award. </a:t>
            </a:r>
            <a:endParaRPr lang="en-US" dirty="0" smtClean="0"/>
          </a:p>
          <a:p>
            <a:endParaRPr dirty="0"/>
          </a:p>
        </p:txBody>
      </p:sp>
    </p:spTree>
    <p:extLst>
      <p:ext uri="{BB962C8B-B14F-4D97-AF65-F5344CB8AC3E}">
        <p14:creationId xmlns:p14="http://schemas.microsoft.com/office/powerpoint/2010/main" val="1469914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Winner</a:t>
            </a:r>
            <a:r>
              <a:rPr lang="en-US" baseline="0" dirty="0" smtClean="0"/>
              <a:t> for the Best Accent award. </a:t>
            </a:r>
            <a:endParaRPr lang="en-US" dirty="0" smtClean="0"/>
          </a:p>
          <a:p>
            <a:endParaRPr dirty="0"/>
          </a:p>
        </p:txBody>
      </p:sp>
    </p:spTree>
    <p:extLst>
      <p:ext uri="{BB962C8B-B14F-4D97-AF65-F5344CB8AC3E}">
        <p14:creationId xmlns:p14="http://schemas.microsoft.com/office/powerpoint/2010/main" val="737143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We</a:t>
            </a:r>
            <a:r>
              <a:rPr lang="en-US" baseline="0" dirty="0" smtClean="0"/>
              <a:t> would like to take a moment and </a:t>
            </a:r>
            <a:r>
              <a:rPr lang="en-US" baseline="0" dirty="0" err="1" smtClean="0"/>
              <a:t>honour</a:t>
            </a:r>
            <a:r>
              <a:rPr lang="en-US" baseline="0" dirty="0" smtClean="0"/>
              <a:t> our </a:t>
            </a:r>
            <a:r>
              <a:rPr lang="en-US" baseline="0" dirty="0" err="1" smtClean="0"/>
              <a:t>Matriculants</a:t>
            </a:r>
            <a:r>
              <a:rPr lang="en-US" baseline="0" dirty="0" smtClean="0"/>
              <a:t>! The class of 2017 are, Mathilda, Jesse, Abba, Channing, Michael, and Rose!</a:t>
            </a:r>
            <a:endParaRPr dirty="0"/>
          </a:p>
        </p:txBody>
      </p:sp>
    </p:spTree>
    <p:extLst>
      <p:ext uri="{BB962C8B-B14F-4D97-AF65-F5344CB8AC3E}">
        <p14:creationId xmlns:p14="http://schemas.microsoft.com/office/powerpoint/2010/main" val="1305079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We would now like to give special mention to our</a:t>
            </a:r>
            <a:r>
              <a:rPr lang="en-US" baseline="0" dirty="0" smtClean="0"/>
              <a:t> Heroes, who make everything happen. To Pastor Mark and Debbie, thank you so much for all you do for us teens! Thank you that every year, another group of </a:t>
            </a:r>
            <a:r>
              <a:rPr lang="en-US" baseline="0" dirty="0" err="1" smtClean="0"/>
              <a:t>Matrics</a:t>
            </a:r>
            <a:r>
              <a:rPr lang="en-US" baseline="0" dirty="0" smtClean="0"/>
              <a:t> leave, fired up and ready to face the world, largely because of your input! Thank you very much!</a:t>
            </a:r>
            <a:endParaRPr dirty="0"/>
          </a:p>
        </p:txBody>
      </p:sp>
    </p:spTree>
    <p:extLst>
      <p:ext uri="{BB962C8B-B14F-4D97-AF65-F5344CB8AC3E}">
        <p14:creationId xmlns:p14="http://schemas.microsoft.com/office/powerpoint/2010/main" val="240435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r>
              <a:rPr dirty="0"/>
              <a:t>Announcements: </a:t>
            </a:r>
            <a:r>
              <a:rPr b="0" dirty="0"/>
              <a:t>On Sunday mornings we are presenting The Victory Series. This week Sunday's topic is </a:t>
            </a:r>
            <a:r>
              <a:rPr lang="en-US" b="0" dirty="0" smtClean="0"/>
              <a:t>Spiritual Errors</a:t>
            </a:r>
            <a:r>
              <a:rPr b="0" dirty="0" smtClean="0"/>
              <a:t>. </a:t>
            </a:r>
            <a:endParaRPr b="0" dirty="0"/>
          </a:p>
        </p:txBody>
      </p:sp>
    </p:spTree>
    <p:extLst>
      <p:ext uri="{BB962C8B-B14F-4D97-AF65-F5344CB8AC3E}">
        <p14:creationId xmlns:p14="http://schemas.microsoft.com/office/powerpoint/2010/main" val="14504231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rPr dirty="0"/>
              <a:t>Announcements: </a:t>
            </a:r>
            <a:r>
              <a:rPr b="0" dirty="0"/>
              <a:t>Next Friday it is </a:t>
            </a:r>
            <a:r>
              <a:rPr b="0" dirty="0" smtClean="0"/>
              <a:t>#</a:t>
            </a:r>
            <a:r>
              <a:rPr lang="en-US" b="0" dirty="0" smtClean="0"/>
              <a:t>Stress </a:t>
            </a:r>
            <a:r>
              <a:rPr b="0" dirty="0" smtClean="0"/>
              <a:t>Night.</a:t>
            </a:r>
            <a:r>
              <a:rPr lang="en-US" b="0" baseline="0" dirty="0" smtClean="0"/>
              <a:t> Be there, you don’t want to miss out!</a:t>
            </a:r>
            <a:r>
              <a:rPr b="0" dirty="0" smtClean="0"/>
              <a:t> </a:t>
            </a:r>
            <a:endParaRPr b="0" dirty="0"/>
          </a:p>
        </p:txBody>
      </p:sp>
    </p:spTree>
    <p:extLst>
      <p:ext uri="{BB962C8B-B14F-4D97-AF65-F5344CB8AC3E}">
        <p14:creationId xmlns:p14="http://schemas.microsoft.com/office/powerpoint/2010/main" val="118159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dirty="0"/>
              <a:t>Tonight is </a:t>
            </a:r>
            <a:r>
              <a:rPr lang="en-US" dirty="0" smtClean="0"/>
              <a:t>our</a:t>
            </a:r>
            <a:r>
              <a:rPr lang="en-US" baseline="0" dirty="0" smtClean="0"/>
              <a:t> Matric Farewell </a:t>
            </a:r>
            <a:r>
              <a:rPr dirty="0" smtClean="0"/>
              <a:t>night</a:t>
            </a:r>
            <a:r>
              <a:rPr lang="en-US" dirty="0" smtClean="0"/>
              <a:t>, where we will be honouring</a:t>
            </a:r>
            <a:r>
              <a:rPr lang="en-US" baseline="0" dirty="0" smtClean="0"/>
              <a:t> our marvellous Matrics!</a:t>
            </a:r>
            <a:endParaRPr dirty="0"/>
          </a:p>
        </p:txBody>
      </p:sp>
    </p:spTree>
    <p:extLst>
      <p:ext uri="{BB962C8B-B14F-4D97-AF65-F5344CB8AC3E}">
        <p14:creationId xmlns:p14="http://schemas.microsoft.com/office/powerpoint/2010/main" val="1229242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Close: Thank you for coming to our Matric Farewell,</a:t>
            </a:r>
            <a:r>
              <a:rPr lang="en-US" baseline="0" dirty="0" smtClean="0"/>
              <a:t> be blessed!</a:t>
            </a:r>
            <a:endParaRPr dirty="0"/>
          </a:p>
        </p:txBody>
      </p:sp>
    </p:spTree>
    <p:extLst>
      <p:ext uri="{BB962C8B-B14F-4D97-AF65-F5344CB8AC3E}">
        <p14:creationId xmlns:p14="http://schemas.microsoft.com/office/powerpoint/2010/main" val="131676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It’s Dinner</a:t>
            </a:r>
            <a:r>
              <a:rPr lang="en-US" baseline="0" dirty="0" smtClean="0"/>
              <a:t> time, please help yourself!</a:t>
            </a:r>
            <a:endParaRPr dirty="0"/>
          </a:p>
        </p:txBody>
      </p:sp>
    </p:spTree>
    <p:extLst>
      <p:ext uri="{BB962C8B-B14F-4D97-AF65-F5344CB8AC3E}">
        <p14:creationId xmlns:p14="http://schemas.microsoft.com/office/powerpoint/2010/main" val="11237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We will</a:t>
            </a:r>
            <a:r>
              <a:rPr lang="en-US" baseline="0" dirty="0" smtClean="0"/>
              <a:t> now have a performance from the Present Princes. </a:t>
            </a:r>
            <a:endParaRPr dirty="0"/>
          </a:p>
        </p:txBody>
      </p:sp>
    </p:spTree>
    <p:extLst>
      <p:ext uri="{BB962C8B-B14F-4D97-AF65-F5344CB8AC3E}">
        <p14:creationId xmlns:p14="http://schemas.microsoft.com/office/powerpoint/2010/main" val="55824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Encounter</a:t>
            </a:r>
            <a:r>
              <a:rPr lang="en-US" baseline="0" dirty="0" smtClean="0"/>
              <a:t> Youth Ballot: (1) As a group, choose one person from each category. (20 Circle your choice on the piece of paper. (3) Votes will be counted, and winners will be announced! (4) Winners will get the opportunity to say a one minute speech!</a:t>
            </a:r>
            <a:endParaRPr dirty="0"/>
          </a:p>
        </p:txBody>
      </p:sp>
    </p:spTree>
    <p:extLst>
      <p:ext uri="{BB962C8B-B14F-4D97-AF65-F5344CB8AC3E}">
        <p14:creationId xmlns:p14="http://schemas.microsoft.com/office/powerpoint/2010/main" val="150481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smtClean="0"/>
              <a:t>The Drama Queen award:</a:t>
            </a:r>
            <a:r>
              <a:rPr lang="en-US" baseline="0" dirty="0" smtClean="0"/>
              <a:t> This award goes to the most dramatic girl in our group, the options are, Lorraine, </a:t>
            </a:r>
            <a:r>
              <a:rPr lang="en-US" baseline="0" dirty="0" err="1" smtClean="0"/>
              <a:t>Bongi</a:t>
            </a:r>
            <a:r>
              <a:rPr lang="en-US" baseline="0" dirty="0" smtClean="0"/>
              <a:t>, CJ, or Juanita. </a:t>
            </a:r>
            <a:endParaRPr dirty="0"/>
          </a:p>
        </p:txBody>
      </p:sp>
    </p:spTree>
    <p:extLst>
      <p:ext uri="{BB962C8B-B14F-4D97-AF65-F5344CB8AC3E}">
        <p14:creationId xmlns:p14="http://schemas.microsoft.com/office/powerpoint/2010/main" val="1397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AF178C-19CD-AA42-B9C2-4B53FBC6395F}" type="datetimeFigureOut">
              <a:rPr lang="en-US" smtClean="0"/>
              <a:t>17/09/02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F178C-19CD-AA42-B9C2-4B53FBC6395F}" type="datetimeFigureOut">
              <a:rPr lang="en-US" smtClean="0"/>
              <a:t>17/09/02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F178C-19CD-AA42-B9C2-4B53FBC6395F}" type="datetimeFigureOut">
              <a:rPr lang="en-US" smtClean="0"/>
              <a:t>17/09/02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F178C-19CD-AA42-B9C2-4B53FBC6395F}" type="datetimeFigureOut">
              <a:rPr lang="en-US" smtClean="0"/>
              <a:t>17/09/02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F178C-19CD-AA42-B9C2-4B53FBC6395F}" type="datetimeFigureOut">
              <a:rPr lang="en-US" smtClean="0"/>
              <a:t>17/09/02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AF178C-19CD-AA42-B9C2-4B53FBC6395F}" type="datetimeFigureOut">
              <a:rPr lang="en-US" smtClean="0"/>
              <a:t>17/09/02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AF178C-19CD-AA42-B9C2-4B53FBC6395F}" type="datetimeFigureOut">
              <a:rPr lang="en-US" smtClean="0"/>
              <a:t>17/09/02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AF178C-19CD-AA42-B9C2-4B53FBC6395F}" type="datetimeFigureOut">
              <a:rPr lang="en-US" smtClean="0"/>
              <a:t>17/09/02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F178C-19CD-AA42-B9C2-4B53FBC6395F}" type="datetimeFigureOut">
              <a:rPr lang="en-US" smtClean="0"/>
              <a:t>17/09/02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F178C-19CD-AA42-B9C2-4B53FBC6395F}" type="datetimeFigureOut">
              <a:rPr lang="en-US" smtClean="0"/>
              <a:t>17/09/02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F178C-19CD-AA42-B9C2-4B53FBC6395F}" type="datetimeFigureOut">
              <a:rPr lang="en-US" smtClean="0"/>
              <a:t>17/09/02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8F830-3B7E-1C47-800D-3EC6D80BA1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F178C-19CD-AA42-B9C2-4B53FBC6395F}" type="datetimeFigureOut">
              <a:rPr lang="en-US" smtClean="0"/>
              <a:t>17/09/02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8F830-3B7E-1C47-800D-3EC6D80BA1DC}" type="slidenum">
              <a:rPr lang="en-US" smtClean="0"/>
              <a:t>‹#›</a:t>
            </a:fld>
            <a:endParaRPr lang="en-US"/>
          </a:p>
        </p:txBody>
      </p:sp>
    </p:spTree>
    <p:extLst>
      <p:ext uri="{BB962C8B-B14F-4D97-AF65-F5344CB8AC3E}">
        <p14:creationId xmlns:p14="http://schemas.microsoft.com/office/powerpoint/2010/main" val="1659196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956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586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292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42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28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455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53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49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39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692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284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74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19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640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0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151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30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303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44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72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79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88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824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52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883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55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3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85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25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76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05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990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197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54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59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888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24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880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761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99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84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246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1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972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747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000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96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433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925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1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TotalTime>
  <Words>1165</Words>
  <Application>Microsoft Macintosh PowerPoint</Application>
  <PresentationFormat>On-screen Show (4:3)</PresentationFormat>
  <Paragraphs>50</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37</cp:revision>
  <dcterms:created xsi:type="dcterms:W3CDTF">2017-09-01T10:05:19Z</dcterms:created>
  <dcterms:modified xsi:type="dcterms:W3CDTF">2017-09-02T15:35:55Z</dcterms:modified>
</cp:coreProperties>
</file>