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1" r:id="rId3"/>
    <p:sldId id="264" r:id="rId4"/>
    <p:sldId id="267" r:id="rId5"/>
    <p:sldId id="274" r:id="rId6"/>
    <p:sldId id="278" r:id="rId7"/>
    <p:sldId id="287" r:id="rId8"/>
    <p:sldId id="290" r:id="rId9"/>
    <p:sldId id="293" r:id="rId10"/>
    <p:sldId id="295" r:id="rId11"/>
    <p:sldId id="299" r:id="rId12"/>
    <p:sldId id="301" r:id="rId13"/>
    <p:sldId id="362" r:id="rId14"/>
    <p:sldId id="308" r:id="rId15"/>
    <p:sldId id="312" r:id="rId16"/>
    <p:sldId id="315" r:id="rId17"/>
    <p:sldId id="318" r:id="rId18"/>
    <p:sldId id="320" r:id="rId19"/>
    <p:sldId id="322" r:id="rId20"/>
    <p:sldId id="335" r:id="rId21"/>
    <p:sldId id="336" r:id="rId22"/>
    <p:sldId id="337" r:id="rId23"/>
    <p:sldId id="338" r:id="rId24"/>
    <p:sldId id="341" r:id="rId25"/>
    <p:sldId id="343" r:id="rId26"/>
    <p:sldId id="345" r:id="rId27"/>
    <p:sldId id="346" r:id="rId28"/>
    <p:sldId id="347" r:id="rId29"/>
    <p:sldId id="349" r:id="rId30"/>
    <p:sldId id="350" r:id="rId31"/>
    <p:sldId id="351" r:id="rId32"/>
    <p:sldId id="35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40" d="100"/>
          <a:sy n="40" d="100"/>
        </p:scale>
        <p:origin x="-2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8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2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3B54F-90A2-5249-9CC4-630DE3A0358A}" type="datetimeFigureOut">
              <a:rPr lang="en-US" smtClean="0"/>
              <a:t>17/09/02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49BA6-6AB6-6849-86C7-5C4F60C04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4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2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2384d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2397b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2400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2451c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240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2408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2414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2421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2426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2430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2335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2451g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2451h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2451i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2451j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2451m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2451o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2451q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2451r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2451s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2451u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2340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2451v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2451w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2451x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2346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2360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236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2375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2381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2384b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2.jpg" descr="/Users/marktittley/Desktop/_Show/_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84d.jpg" descr="/Users/marktittley/Desktop/_Show/IMG_2384d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97b.jpg" descr="/Users/marktittley/Desktop/_Show/IMG_2397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7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00.jpg" descr="/Users/marktittley/Desktop/_Show/IMG_24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6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c.jpg" descr="/Users/marktittley/Desktop/_Show/IMG_2451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03.jpg" descr="/Users/marktittley/Desktop/_Show/IMG_24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08.jpg" descr="/Users/marktittley/Desktop/_Show/IMG_24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14.jpg" descr="/Users/marktittley/Desktop/_Show/IMG_24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21.jpg" descr="/Users/marktittley/Desktop/_Show/IMG_24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26.jpg" descr="/Users/marktittley/Desktop/_Show/IMG_24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30.jpg" descr="/Users/marktittley/Desktop/_Show/IMG_24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3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35.jpg" descr="/Users/marktittley/Desktop/_Show/IMG_23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g.jpg" descr="/Users/marktittley/Desktop/_Show/IMG_2451g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6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h.jpg" descr="/Users/marktittley/Desktop/_Show/IMG_2451h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i.jpg" descr="/Users/marktittley/Desktop/_Show/IMG_2451i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3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j.jpg" descr="/Users/marktittley/Desktop/_Show/IMG_2451j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2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m.jpg" descr="/Users/marktittley/Desktop/_Show/IMG_2451m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6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o.jpg" descr="/Users/marktittley/Desktop/_Show/IMG_2451o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q.jpg" descr="/Users/marktittley/Desktop/_Show/IMG_2451q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r.jpg" descr="/Users/marktittley/Desktop/_Show/IMG_2451r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s.jpg" descr="/Users/marktittley/Desktop/_Show/IMG_2451s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8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u.jpg" descr="/Users/marktittley/Desktop/_Show/IMG_2451u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8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40.jpg" descr="/Users/marktittley/Desktop/_Show/IMG_23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v.jpg" descr="/Users/marktittley/Desktop/_Show/IMG_2451v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0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w.jpg" descr="/Users/marktittley/Desktop/_Show/IMG_2451w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451x.jpg" descr="/Users/marktittley/Desktop/_Show/IMG_2451x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46.jpg" descr="/Users/marktittley/Desktop/_Show/IMG_23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0.jpg" descr="/Users/marktittley/Desktop/_Show/IMG_23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9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jpg" descr="/Users/marktittley/Desktop/_Show/IMG_23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75.jpg" descr="/Users/marktittley/Desktop/_Show/IMG_23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81.jpg" descr="/Users/marktittley/Desktop/_Show/IMG_23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84b.jpg" descr="/Users/marktittley/Desktop/_Show/IMG_2384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On-screen Show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5</cp:revision>
  <dcterms:created xsi:type="dcterms:W3CDTF">2017-09-02T16:24:08Z</dcterms:created>
  <dcterms:modified xsi:type="dcterms:W3CDTF">2017-09-02T16:44:32Z</dcterms:modified>
</cp:coreProperties>
</file>