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/>
    <p:restoredTop sz="74771"/>
  </p:normalViewPr>
  <p:slideViewPr>
    <p:cSldViewPr snapToGrid="0" snapToObjects="1">
      <p:cViewPr>
        <p:scale>
          <a:sx n="77" d="100"/>
          <a:sy n="77" d="100"/>
        </p:scale>
        <p:origin x="-672" y="-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Welcome to Chat Friday.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82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will now watch</a:t>
            </a:r>
            <a:r>
              <a:rPr lang="en-US" baseline="0" dirty="0" smtClean="0"/>
              <a:t> a video from Ellen </a:t>
            </a:r>
            <a:r>
              <a:rPr lang="en-US" baseline="0" dirty="0" err="1" smtClean="0"/>
              <a:t>Degeneres</a:t>
            </a:r>
            <a:r>
              <a:rPr lang="en-US" baseline="0" dirty="0" smtClean="0"/>
              <a:t> that talks about stress. Get it on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at: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=8L3mPeeiQk0</a:t>
            </a:r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6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Small Group </a:t>
            </a:r>
            <a:r>
              <a:rPr dirty="0" smtClean="0"/>
              <a:t>Interaction:</a:t>
            </a:r>
            <a:r>
              <a:rPr lang="en-US" baseline="0" dirty="0" smtClean="0"/>
              <a:t> (1)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do you think we should do to prevent us from stressing?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200" i="1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Rejoice in the Lord always. I will say it again: Rejoice!  (Philippians 4:4) (2)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 a society where there are so many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expectations on teenagers, how does this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scripture make you feel?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200" i="1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Cast all your anxiety on him because he cares for you. </a:t>
            </a:r>
            <a:r>
              <a:rPr lang="en-ZA" sz="2200" i="1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(</a:t>
            </a:r>
            <a:r>
              <a:rPr lang="en-ZA" sz="2200" i="1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1 Peter 5:7) (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3) What is the cure for #Stress? </a:t>
            </a:r>
            <a:r>
              <a:rPr lang="en-ZA" sz="2200" i="1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Come to me, all you who are weary and  burdened, and I will give you rest. (Matthew 11:28) (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4) Pray for each other to be free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from stress. </a:t>
            </a:r>
            <a:endParaRPr lang="en-ZA" sz="2800" dirty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73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3 Things you can do to </a:t>
            </a:r>
            <a:r>
              <a:rPr lang="en-US" dirty="0" smtClean="0"/>
              <a:t>prevent yourself from stressing</a:t>
            </a:r>
            <a:r>
              <a:rPr lang="en-US" dirty="0" smtClean="0">
                <a:sym typeface="Wingdings"/>
              </a:rPr>
              <a:t>:</a:t>
            </a:r>
            <a:r>
              <a:rPr lang="en-US" baseline="0" dirty="0" smtClean="0">
                <a:sym typeface="Wingdings"/>
              </a:rPr>
              <a:t> (1) Slow Down. (2) Do not </a:t>
            </a:r>
            <a:r>
              <a:rPr lang="en-US" baseline="0" dirty="0" smtClean="0">
                <a:sym typeface="Wingdings"/>
              </a:rPr>
              <a:t>procrastinate. (3) Remember that God cares.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17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Announcements: </a:t>
            </a:r>
            <a:r>
              <a:rPr b="0" dirty="0"/>
              <a:t>On Sunday mornings we are presenting The Victory Series. This week Sunday's topic is </a:t>
            </a:r>
            <a:r>
              <a:rPr lang="en-US" b="0" dirty="0" smtClean="0"/>
              <a:t>Sexual Sins</a:t>
            </a:r>
            <a:r>
              <a:rPr b="0" dirty="0" smtClean="0"/>
              <a:t>.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47981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</a:t>
            </a:r>
            <a:r>
              <a:rPr lang="en-US" b="0" dirty="0" smtClean="0"/>
              <a:t>Next Friday it is our</a:t>
            </a:r>
            <a:r>
              <a:rPr lang="en-US" b="0" baseline="0" dirty="0" smtClean="0"/>
              <a:t> #Sex</a:t>
            </a:r>
            <a:r>
              <a:rPr lang="en-US" b="0" dirty="0" smtClean="0"/>
              <a:t> Night.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BB761E8-B556-2442-B9DB-91D0070476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Refreshments: </a:t>
            </a:r>
            <a:r>
              <a:rPr b="0"/>
              <a:t>It is time for refreshments.</a:t>
            </a:r>
          </a:p>
        </p:txBody>
      </p:sp>
    </p:spTree>
    <p:extLst>
      <p:ext uri="{BB962C8B-B14F-4D97-AF65-F5344CB8AC3E}">
        <p14:creationId xmlns:p14="http://schemas.microsoft.com/office/powerpoint/2010/main" val="1539603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#Stress night.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BB761E8-B556-2442-B9DB-91D0070476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Tonight is #Stress night.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9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will now watch a </a:t>
            </a:r>
            <a:r>
              <a:rPr lang="en-US" dirty="0" smtClean="0"/>
              <a:t>funny clip from The Office (US)</a:t>
            </a:r>
            <a:r>
              <a:rPr dirty="0" smtClean="0"/>
              <a:t>,  </a:t>
            </a:r>
            <a:r>
              <a:rPr dirty="0"/>
              <a:t>get it on youtube at</a:t>
            </a:r>
            <a:r>
              <a:rPr dirty="0" smtClean="0"/>
              <a:t>:</a:t>
            </a:r>
            <a:r>
              <a:rPr lang="en-US" dirty="0" smtClean="0"/>
              <a:t> https://www.youtube.com/watch?v=mB7z1LzG8qQ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98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will now watch a </a:t>
            </a:r>
            <a:r>
              <a:rPr lang="en-US" dirty="0" smtClean="0"/>
              <a:t>funny clip from The Office (US)</a:t>
            </a:r>
            <a:r>
              <a:rPr dirty="0" smtClean="0"/>
              <a:t>,  </a:t>
            </a:r>
            <a:r>
              <a:rPr dirty="0"/>
              <a:t>get it on youtube </a:t>
            </a:r>
            <a:r>
              <a:rPr dirty="0" smtClean="0"/>
              <a:t>at: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=mB7z1LzG8qQ</a:t>
            </a:r>
          </a:p>
          <a:p>
            <a:endParaRPr lang="en-US" dirty="0" smtClean="0"/>
          </a:p>
          <a:p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60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Human Knot: (1) 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 your groups, make a circle and then let go of each others hands.</a:t>
            </a:r>
            <a:r>
              <a:rPr lang="en-ZA" sz="12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(2) 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Grab someone’s right hand, but </a:t>
            </a:r>
            <a:r>
              <a:rPr lang="en-ZA" sz="14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KNOT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the person next to you</a:t>
            </a:r>
            <a:r>
              <a:rPr lang="en-ZA" sz="12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(3) 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Grab someone’s left hand, again, </a:t>
            </a:r>
            <a:r>
              <a:rPr lang="en-ZA" sz="14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KNOT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the person next to you. (4)</a:t>
            </a:r>
            <a:r>
              <a:rPr lang="en-ZA" sz="12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You have </a:t>
            </a:r>
            <a:r>
              <a:rPr lang="en-ZA" sz="14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5 minutes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to complete the circle. (5)</a:t>
            </a:r>
            <a:r>
              <a:rPr lang="en-ZA" sz="12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First team to complete the circle wins!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29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dirty="0"/>
              <a:t>Small Group Interaction</a:t>
            </a:r>
            <a:r>
              <a:rPr dirty="0" smtClean="0"/>
              <a:t>:</a:t>
            </a:r>
            <a:r>
              <a:rPr lang="en-US" dirty="0" smtClean="0"/>
              <a:t> (1)</a:t>
            </a:r>
            <a:r>
              <a:rPr dirty="0" smtClean="0"/>
              <a:t> 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Was the game stressful? Why?</a:t>
            </a:r>
            <a:r>
              <a:rPr lang="en-ZA" sz="12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(2) 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By stressing, did your chance of winning increase or decrease? (3)</a:t>
            </a:r>
            <a:r>
              <a:rPr lang="en-ZA" sz="12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Why is it important to control #Stress?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31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 will now watch</a:t>
            </a:r>
            <a:r>
              <a:rPr lang="en-US" baseline="0" dirty="0" smtClean="0"/>
              <a:t> a video from Ellen </a:t>
            </a:r>
            <a:r>
              <a:rPr lang="en-US" baseline="0" dirty="0" err="1" smtClean="0"/>
              <a:t>Degeneres</a:t>
            </a:r>
            <a:r>
              <a:rPr lang="en-US" baseline="0" dirty="0" smtClean="0"/>
              <a:t> that talks about stress. Get it on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at: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=8L3mPeeiQk0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480</Words>
  <Application>Microsoft Macintosh PowerPoint</Application>
  <PresentationFormat>On-screen Show (4:3)</PresentationFormat>
  <Paragraphs>22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11</cp:revision>
  <dcterms:created xsi:type="dcterms:W3CDTF">2017-09-08T07:22:21Z</dcterms:created>
  <dcterms:modified xsi:type="dcterms:W3CDTF">2017-09-09T10:44:54Z</dcterms:modified>
</cp:coreProperties>
</file>