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EA8F-A61B-DE4D-9F5F-3A3FFEA4DD1D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641F-37C4-264B-B61A-BB428B9A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0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EA8F-A61B-DE4D-9F5F-3A3FFEA4DD1D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641F-37C4-264B-B61A-BB428B9A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4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EA8F-A61B-DE4D-9F5F-3A3FFEA4DD1D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641F-37C4-264B-B61A-BB428B9A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7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EA8F-A61B-DE4D-9F5F-3A3FFEA4DD1D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641F-37C4-264B-B61A-BB428B9A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8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EA8F-A61B-DE4D-9F5F-3A3FFEA4DD1D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641F-37C4-264B-B61A-BB428B9A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9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EA8F-A61B-DE4D-9F5F-3A3FFEA4DD1D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641F-37C4-264B-B61A-BB428B9A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7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EA8F-A61B-DE4D-9F5F-3A3FFEA4DD1D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641F-37C4-264B-B61A-BB428B9A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EA8F-A61B-DE4D-9F5F-3A3FFEA4DD1D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641F-37C4-264B-B61A-BB428B9A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0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EA8F-A61B-DE4D-9F5F-3A3FFEA4DD1D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641F-37C4-264B-B61A-BB428B9A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5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EA8F-A61B-DE4D-9F5F-3A3FFEA4DD1D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641F-37C4-264B-B61A-BB428B9A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0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EA8F-A61B-DE4D-9F5F-3A3FFEA4DD1D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641F-37C4-264B-B61A-BB428B9A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6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3EA8F-A61B-DE4D-9F5F-3A3FFEA4DD1D}" type="datetimeFigureOut">
              <a:rPr lang="en-US" smtClean="0"/>
              <a:t>17/09/09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F641F-37C4-264B-B61A-BB428B9A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3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Chat_Friday_07_Pics/_1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Chat_Friday_07_Pics/Slide10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Chat_Friday_07_Pics/Slide11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Chat_Friday_07_Pics/Slide12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Chat_Friday_07_Pics/Slide13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Chat_Friday_07_Pics/Slide14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Chat_Friday_07_Pics/Slide15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Chat_Friday_07_Pics/Slide16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Chat_Friday_07_Pics/Slide17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Chat_Friday_07_Pics/Slide18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Chat_Friday_07_Pics/Slide19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Chat_Friday_07_Pics/Slide02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Chat_Friday_07_Pics/Slide20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Chat_Friday_07_Pics/Slide21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Chat_Friday_07_Pics/Slide22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Chat_Friday_07_Pics/Slide23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Chat_Friday_07_Pics/Slide24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file://localhost/Users/marktittley/Desktop/Chat_Friday_07_Pics/Slide25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file://localhost/Users/marktittley/Desktop/Chat_Friday_07_Pics/Slide26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file://localhost/Users/marktittley/Desktop/Chat_Friday_07_Pics/Slide27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file://localhost/Users/marktittley/Desktop/Chat_Friday_07_Pics/Slide28.j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file://localhost/Users/marktittley/Desktop/Chat_Friday_07_Pics/Slide29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Chat_Friday_07_Pics/Slide03.j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file://localhost/Users/marktittley/Desktop/Chat_Friday_07_Pics/Slide30.jp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file://localhost/Users/marktittley/Desktop/Chat_Friday_07_Pics/Slide31.jp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file://localhost/Users/marktittley/Desktop/Chat_Friday_07_Pics/Slide32.j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image" Target="file://localhost/Users/marktittley/Desktop/Chat_Friday_07_Pics/Slide33.j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image" Target="file://localhost/Users/marktittley/Desktop/Chat_Friday_07_Pics/Slide34.jp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Relationship Id="rId3" Type="http://schemas.openxmlformats.org/officeDocument/2006/relationships/image" Target="file://localhost/Users/marktittley/Desktop/Chat_Friday_07_Pics/Slide35.jp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Relationship Id="rId3" Type="http://schemas.openxmlformats.org/officeDocument/2006/relationships/image" Target="file://localhost/Users/marktittley/Desktop/Chat_Friday_07_Pics/Slide36.jp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Relationship Id="rId3" Type="http://schemas.openxmlformats.org/officeDocument/2006/relationships/image" Target="file://localhost/Users/marktittley/Desktop/Chat_Friday_07_Pics/Slide37.jpg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Relationship Id="rId3" Type="http://schemas.openxmlformats.org/officeDocument/2006/relationships/image" Target="file://localhost/Users/marktittley/Desktop/Chat_Friday_07_Pics/Slide38.jpg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Relationship Id="rId3" Type="http://schemas.openxmlformats.org/officeDocument/2006/relationships/image" Target="file://localhost/Users/marktittley/Desktop/Chat_Friday_07_Pics/Slide39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Chat_Friday_07_Pics/Slide04.jp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Relationship Id="rId3" Type="http://schemas.openxmlformats.org/officeDocument/2006/relationships/image" Target="file://localhost/Users/marktittley/Desktop/Chat_Friday_07_Pics/Slide40.jpg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Relationship Id="rId3" Type="http://schemas.openxmlformats.org/officeDocument/2006/relationships/image" Target="file://localhost/Users/marktittley/Desktop/Chat_Friday_07_Pics/Slide41.jpg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Relationship Id="rId3" Type="http://schemas.openxmlformats.org/officeDocument/2006/relationships/image" Target="file://localhost/Users/marktittley/Desktop/Chat_Friday_07_Pics/Slide42.jpg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Relationship Id="rId3" Type="http://schemas.openxmlformats.org/officeDocument/2006/relationships/image" Target="file://localhost/Users/marktittley/Desktop/Chat_Friday_07_Pics/Slide43.jpg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Relationship Id="rId3" Type="http://schemas.openxmlformats.org/officeDocument/2006/relationships/image" Target="file://localhost/Users/marktittley/Desktop/Chat_Friday_07_Pics/Slide44.jpg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Relationship Id="rId3" Type="http://schemas.openxmlformats.org/officeDocument/2006/relationships/image" Target="file://localhost/Users/marktittley/Desktop/Chat_Friday_07_Pics/Slide45.jpg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Relationship Id="rId3" Type="http://schemas.openxmlformats.org/officeDocument/2006/relationships/image" Target="file://localhost/Users/marktittley/Desktop/Chat_Friday_07_Pics/Slide46.jpg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Relationship Id="rId3" Type="http://schemas.openxmlformats.org/officeDocument/2006/relationships/image" Target="file://localhost/Users/marktittley/Desktop/Chat_Friday_07_Pics/Slide47.jpg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Relationship Id="rId3" Type="http://schemas.openxmlformats.org/officeDocument/2006/relationships/image" Target="file://localhost/Users/marktittley/Desktop/Chat_Friday_07_Pics/Slide48.jpg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Relationship Id="rId3" Type="http://schemas.openxmlformats.org/officeDocument/2006/relationships/image" Target="file://localhost/Users/marktittley/Desktop/Chat_Friday_07_Pics/Slide49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Chat_Friday_07_Pics/Slide05.jpg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Relationship Id="rId3" Type="http://schemas.openxmlformats.org/officeDocument/2006/relationships/image" Target="file://localhost/Users/marktittley/Desktop/Chat_Friday_07_Pics/Slide50.jpg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Relationship Id="rId3" Type="http://schemas.openxmlformats.org/officeDocument/2006/relationships/image" Target="file://localhost/Users/marktittley/Desktop/Chat_Friday_07_Pics/Slide51.jpg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Relationship Id="rId3" Type="http://schemas.openxmlformats.org/officeDocument/2006/relationships/image" Target="file://localhost/Users/marktittley/Desktop/Chat_Friday_07_Pics/Slide52.jpg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Relationship Id="rId3" Type="http://schemas.openxmlformats.org/officeDocument/2006/relationships/image" Target="file://localhost/Users/marktittley/Desktop/Chat_Friday_07_Pics/Slide53.jpg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Relationship Id="rId3" Type="http://schemas.openxmlformats.org/officeDocument/2006/relationships/image" Target="file://localhost/Users/marktittley/Desktop/Chat_Friday_07_Pics/Slide54.jpg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Relationship Id="rId3" Type="http://schemas.openxmlformats.org/officeDocument/2006/relationships/image" Target="file://localhost/Users/marktittley/Desktop/Chat_Friday_07_Pics/Slide55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Chat_Friday_07_Pics/Slide06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Chat_Friday_07_Pics/Slide07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Chat_Friday_07_Pics/Slide08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Chat_Friday_07_Pics/Slide0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1.jpg" descr="/Users/marktittley/Desktop/Chat_Friday_07_Pics/_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1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0.jpg" descr="/Users/marktittley/Desktop/Chat_Friday_07_Pics/Slide1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1.jpg" descr="/Users/marktittley/Desktop/Chat_Friday_07_Pics/Slide1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0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2.jpg" descr="/Users/marktittley/Desktop/Chat_Friday_07_Pics/Slide1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0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3.jpg" descr="/Users/marktittley/Desktop/Chat_Friday_07_Pics/Slide1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1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4.jpg" descr="/Users/marktittley/Desktop/Chat_Friday_07_Pics/Slide1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1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5.jpg" descr="/Users/marktittley/Desktop/Chat_Friday_07_Pics/Slide1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6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6.jpg" descr="/Users/marktittley/Desktop/Chat_Friday_07_Pics/Slide1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7.jpg" descr="/Users/marktittley/Desktop/Chat_Friday_07_Pics/Slide1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7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8.jpg" descr="/Users/marktittley/Desktop/Chat_Friday_07_Pics/Slide1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7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9.jpg" descr="/Users/marktittley/Desktop/Chat_Friday_07_Pics/Slide1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0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2.jpg" descr="/Users/marktittley/Desktop/Chat_Friday_07_Pics/Slide0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4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0.jpg" descr="/Users/marktittley/Desktop/Chat_Friday_07_Pics/Slide2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5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1.jpg" descr="/Users/marktittley/Desktop/Chat_Friday_07_Pics/Slide2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9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2.jpg" descr="/Users/marktittley/Desktop/Chat_Friday_07_Pics/Slide2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9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3.jpg" descr="/Users/marktittley/Desktop/Chat_Friday_07_Pics/Slide2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79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4.jpg" descr="/Users/marktittley/Desktop/Chat_Friday_07_Pics/Slide2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9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5.jpg" descr="/Users/marktittley/Desktop/Chat_Friday_07_Pics/Slide2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5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6.jpg" descr="/Users/marktittley/Desktop/Chat_Friday_07_Pics/Slide2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2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7.jpg" descr="/Users/marktittley/Desktop/Chat_Friday_07_Pics/Slide2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8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8.jpg" descr="/Users/marktittley/Desktop/Chat_Friday_07_Pics/Slide2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1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9.jpg" descr="/Users/marktittley/Desktop/Chat_Friday_07_Pics/Slide2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9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3.jpg" descr="/Users/marktittley/Desktop/Chat_Friday_07_Pics/Slide0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9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30.jpg" descr="/Users/marktittley/Desktop/Chat_Friday_07_Pics/Slide3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8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31.jpg" descr="/Users/marktittley/Desktop/Chat_Friday_07_Pics/Slide3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32.jpg" descr="/Users/marktittley/Desktop/Chat_Friday_07_Pics/Slide3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0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33.jpg" descr="/Users/marktittley/Desktop/Chat_Friday_07_Pics/Slide3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0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34.jpg" descr="/Users/marktittley/Desktop/Chat_Friday_07_Pics/Slide3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9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35.jpg" descr="/Users/marktittley/Desktop/Chat_Friday_07_Pics/Slide3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9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36.jpg" descr="/Users/marktittley/Desktop/Chat_Friday_07_Pics/Slide3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9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37.jpg" descr="/Users/marktittley/Desktop/Chat_Friday_07_Pics/Slide3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6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38.jpg" descr="/Users/marktittley/Desktop/Chat_Friday_07_Pics/Slide3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2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39.jpg" descr="/Users/marktittley/Desktop/Chat_Friday_07_Pics/Slide3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0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4.jpg" descr="/Users/marktittley/Desktop/Chat_Friday_07_Pics/Slide0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4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40.jpg" descr="/Users/marktittley/Desktop/Chat_Friday_07_Pics/Slide4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5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41.jpg" descr="/Users/marktittley/Desktop/Chat_Friday_07_Pics/Slide4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4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42.jpg" descr="/Users/marktittley/Desktop/Chat_Friday_07_Pics/Slide4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43.jpg" descr="/Users/marktittley/Desktop/Chat_Friday_07_Pics/Slide4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7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44.jpg" descr="/Users/marktittley/Desktop/Chat_Friday_07_Pics/Slide4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4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45.jpg" descr="/Users/marktittley/Desktop/Chat_Friday_07_Pics/Slide4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7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46.jpg" descr="/Users/marktittley/Desktop/Chat_Friday_07_Pics/Slide4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2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47.jpg" descr="/Users/marktittley/Desktop/Chat_Friday_07_Pics/Slide4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0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48.jpg" descr="/Users/marktittley/Desktop/Chat_Friday_07_Pics/Slide4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49.jpg" descr="/Users/marktittley/Desktop/Chat_Friday_07_Pics/Slide4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2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5.jpg" descr="/Users/marktittley/Desktop/Chat_Friday_07_Pics/Slide0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8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50.jpg" descr="/Users/marktittley/Desktop/Chat_Friday_07_Pics/Slide5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9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51.jpg" descr="/Users/marktittley/Desktop/Chat_Friday_07_Pics/Slide5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52.jpg" descr="/Users/marktittley/Desktop/Chat_Friday_07_Pics/Slide5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1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53.jpg" descr="/Users/marktittley/Desktop/Chat_Friday_07_Pics/Slide5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1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54.jpg" descr="/Users/marktittley/Desktop/Chat_Friday_07_Pics/Slide5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6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55.jpg" descr="/Users/marktittley/Desktop/Chat_Friday_07_Pics/Slide5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3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6.jpg" descr="/Users/marktittley/Desktop/Chat_Friday_07_Pics/Slide0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7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7.jpg" descr="/Users/marktittley/Desktop/Chat_Friday_07_Pics/Slide0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1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8.jpg" descr="/Users/marktittley/Desktop/Chat_Friday_07_Pics/Slide0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3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9.jpg" descr="/Users/marktittley/Desktop/Chat_Friday_07_Pics/Slide0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3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</cp:revision>
  <dcterms:created xsi:type="dcterms:W3CDTF">2017-09-09T18:56:36Z</dcterms:created>
  <dcterms:modified xsi:type="dcterms:W3CDTF">2017-09-09T18:57:50Z</dcterms:modified>
</cp:coreProperties>
</file>