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84" r:id="rId2"/>
    <p:sldId id="258" r:id="rId3"/>
    <p:sldId id="259" r:id="rId4"/>
    <p:sldId id="273" r:id="rId5"/>
    <p:sldId id="261" r:id="rId6"/>
    <p:sldId id="263" r:id="rId7"/>
    <p:sldId id="285" r:id="rId8"/>
    <p:sldId id="286" r:id="rId9"/>
    <p:sldId id="280" r:id="rId10"/>
    <p:sldId id="281" r:id="rId11"/>
    <p:sldId id="264" r:id="rId12"/>
    <p:sldId id="270" r:id="rId13"/>
    <p:sldId id="276" r:id="rId14"/>
    <p:sldId id="277" r:id="rId15"/>
    <p:sldId id="278" r:id="rId16"/>
    <p:sldId id="287" r:id="rId17"/>
    <p:sldId id="279" r:id="rId18"/>
    <p:sldId id="283" r:id="rId19"/>
    <p:sldId id="272" r:id="rId20"/>
    <p:sldId id="275" r:id="rId21"/>
    <p:sldId id="28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/>
    <p:restoredTop sz="87965" autoAdjust="0"/>
  </p:normalViewPr>
  <p:slideViewPr>
    <p:cSldViewPr snapToGrid="0" snapToObjects="1">
      <p:cViewPr>
        <p:scale>
          <a:sx n="59" d="100"/>
          <a:sy n="59" d="100"/>
        </p:scale>
        <p:origin x="-135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6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 / Rap: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 As a group, you have to prepare a song/rap using the scripture verse on your table. (2) The song/rap must be between 30 seconds to a minute long. (3) There will be prizes for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Creative 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Energetic 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(4) You only have 5 minutes to prepare!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Reflection: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going to spend 5 minutes completing the personal reflection page.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31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going to end the night off with a moment of prayer. Let’s all stand together in a circle holding hands to pray for sexual purity in our group.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0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Like u</a:t>
            </a:r>
            <a:r>
              <a:rPr lang="en-US" baseline="0" dirty="0" smtClean="0"/>
              <a:t>s on Facebook to keep up to date with the latest news. 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43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our Friday WhatsApp group - signup sheets are on the table by the door.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Announcements: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put your praise and requests in the box!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69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We have Youth</a:t>
            </a:r>
            <a:r>
              <a:rPr lang="en-US" baseline="0" dirty="0" smtClean="0"/>
              <a:t> at schools, If we’re not at your school, check if your school already has an SCA group!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397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Announcements: </a:t>
            </a:r>
            <a:r>
              <a:rPr b="0" dirty="0"/>
              <a:t>On Sunday mornings we are presenting The Victory Series. This week Sunday's topic is </a:t>
            </a:r>
            <a:r>
              <a:rPr lang="en-US" b="0" dirty="0" smtClean="0"/>
              <a:t>Addictions</a:t>
            </a:r>
            <a:r>
              <a:rPr b="0" dirty="0" smtClean="0"/>
              <a:t>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798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</a:t>
            </a:r>
            <a:r>
              <a:rPr lang="en-US" b="0" dirty="0" smtClean="0"/>
              <a:t>Next Friday it is our</a:t>
            </a:r>
            <a:r>
              <a:rPr lang="en-US" b="0" baseline="0" dirty="0" smtClean="0"/>
              <a:t> #Heritage</a:t>
            </a:r>
            <a:r>
              <a:rPr lang="en-US" b="0" dirty="0" smtClean="0"/>
              <a:t> Night.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8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Refreshments: </a:t>
            </a:r>
            <a:r>
              <a:rPr b="0"/>
              <a:t>It is time for refreshments.</a:t>
            </a:r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Tonight is #Sex</a:t>
            </a:r>
            <a:r>
              <a:rPr lang="en-US" baseline="0" dirty="0" smtClean="0"/>
              <a:t> Night.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Video: Iron Man 3 Trailer</a:t>
            </a:r>
            <a:r>
              <a:rPr lang="en-US" baseline="0" dirty="0" smtClean="0"/>
              <a:t>. Get it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=2CzoSeClcw0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98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 smtClean="0"/>
              <a:t>Chat Time: </a:t>
            </a:r>
            <a:r>
              <a:rPr lang="en-US" dirty="0" smtClean="0"/>
              <a:t>(1)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Each group must come up with 3 Questions and a Prayer. (2) The questions will be focused on the topic of #Sex. (3) You must have: (a) A question that uses the scripture verse provided on your table.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(b)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question that touches on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either, masturbation, pornography or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homosexuality. (c) A question that is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relevant to all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teenagers in our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youth group. (d) A prayer. (4) Once your questions are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complete, they will be given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another table to answer.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So, basically you are creating the small group time like we used to do after the event on a Friday night!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 Each Group must come up with a set of 3 questions. (2) The questions will be focused on the topic of #Sex. (3) You must have:  A question that uses the scripture verse provided on your table; a question that touches on either, masturbation, pornography or homosexuality; a question that is relevant to all teenagers in our youth group and a closing prayer. (4) Once your questions are complete, they will be given to another table to answer.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dirty="0" smtClean="0"/>
              <a:t>Chat Time: Groups can now answer the questions given to them by another</a:t>
            </a:r>
            <a:r>
              <a:rPr lang="en-US" baseline="0" dirty="0" smtClean="0"/>
              <a:t> table. </a:t>
            </a: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5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491</Words>
  <Application>Microsoft Macintosh PowerPoint</Application>
  <PresentationFormat>On-screen Show (4:3)</PresentationFormat>
  <Paragraphs>25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36</cp:revision>
  <dcterms:created xsi:type="dcterms:W3CDTF">2017-09-08T07:22:21Z</dcterms:created>
  <dcterms:modified xsi:type="dcterms:W3CDTF">2017-09-15T14:27:17Z</dcterms:modified>
</cp:coreProperties>
</file>