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62" r:id="rId4"/>
    <p:sldId id="264" r:id="rId5"/>
    <p:sldId id="265" r:id="rId6"/>
    <p:sldId id="266" r:id="rId7"/>
    <p:sldId id="267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9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1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2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0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8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5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0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9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7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7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6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7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17E76-AE95-7B4E-A83F-F02C008B2CAE}" type="datetimeFigureOut">
              <a:rPr lang="en-US" smtClean="0"/>
              <a:t>17/09/16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9659A-E9B2-664C-A3E0-24020F60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3061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3062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3063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3064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3065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3067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3071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3072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3077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308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3001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308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3089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3091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3092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3093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3095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3096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3097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3100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3105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3003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3108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3112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3116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3117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3118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3121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3125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3128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3133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3134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3051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3135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3137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3139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3144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3057d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3055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305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3057b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3058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306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1.jpg" descr="/Users/marktittley/Desktop/_Show/_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1.jpg" descr="/Users/marktittley/Desktop/_Show/IMG_30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4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2.jpg" descr="/Users/marktittley/Desktop/_Show/IMG_30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3.jpg" descr="/Users/marktittley/Desktop/_Show/IMG_30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2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4.jpg" descr="/Users/marktittley/Desktop/_Show/IMG_30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5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5.jpg" descr="/Users/marktittley/Desktop/_Show/IMG_30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7.jpg" descr="/Users/marktittley/Desktop/_Show/IMG_30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4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71.jpg" descr="/Users/marktittley/Desktop/_Show/IMG_30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72.jpg" descr="/Users/marktittley/Desktop/_Show/IMG_30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77.jpg" descr="/Users/marktittley/Desktop/_Show/IMG_30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4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86.jpg" descr="/Users/marktittley/Desktop/_Show/IMG_30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01.jpg" descr="/Users/marktittley/Desktop/_Show/IMG_3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5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88.jpg" descr="/Users/marktittley/Desktop/_Show/IMG_30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7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89.jpg" descr="/Users/marktittley/Desktop/_Show/IMG_30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7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91.jpg" descr="/Users/marktittley/Desktop/_Show/IMG_30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0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92.jpg" descr="/Users/marktittley/Desktop/_Show/IMG_30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9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93.jpg" descr="/Users/marktittley/Desktop/_Show/IMG_30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95.jpg" descr="/Users/marktittley/Desktop/_Show/IMG_30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0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96.jpg" descr="/Users/marktittley/Desktop/_Show/IMG_30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97.jpg" descr="/Users/marktittley/Desktop/_Show/IMG_30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00.jpg" descr="/Users/marktittley/Desktop/_Show/IMG_31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05.jpg" descr="/Users/marktittley/Desktop/_Show/IMG_31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0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03.jpg" descr="/Users/marktittley/Desktop/_Show/IMG_30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4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08.jpg" descr="/Users/marktittley/Desktop/_Show/IMG_31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12.jpg" descr="/Users/marktittley/Desktop/_Show/IMG_31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0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16.jpg" descr="/Users/marktittley/Desktop/_Show/IMG_31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8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17.jpg" descr="/Users/marktittley/Desktop/_Show/IMG_31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9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18.jpg" descr="/Users/marktittley/Desktop/_Show/IMG_31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5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21.jpg" descr="/Users/marktittley/Desktop/_Show/IMG_3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5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25.jpg" descr="/Users/marktittley/Desktop/_Show/IMG_31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8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28.jpg" descr="/Users/marktittley/Desktop/_Show/IMG_31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8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33.jpg" descr="/Users/marktittley/Desktop/_Show/IMG_31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7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34.jpg" descr="/Users/marktittley/Desktop/_Show/IMG_31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9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1.jpg" descr="/Users/marktittley/Desktop/_Show/IMG_30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8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35.jpg" descr="/Users/marktittley/Desktop/_Show/IMG_31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4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37.jpg" descr="/Users/marktittley/Desktop/_Show/IMG_31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4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39.jpg" descr="/Users/marktittley/Desktop/_Show/IMG_31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44.jpg" descr="/Users/marktittley/Desktop/_Show/IMG_31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6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7d.jpg" descr="/Users/marktittley/Desktop/_Show/IMG_3057d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1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5.jpg" descr="/Users/marktittley/Desktop/_Show/IMG_30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7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7.jpg" descr="/Users/marktittley/Desktop/_Show/IMG_30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2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7b.jpg" descr="/Users/marktittley/Desktop/_Show/IMG_305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7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8.jpg" descr="/Users/marktittley/Desktop/_Show/IMG_30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0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0.jpg" descr="/Users/marktittley/Desktop/_Show/IMG_30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1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2017-09-16T07:55:47Z</dcterms:created>
  <dcterms:modified xsi:type="dcterms:W3CDTF">2017-09-16T07:59:18Z</dcterms:modified>
</cp:coreProperties>
</file>