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285" r:id="rId2"/>
    <p:sldId id="258" r:id="rId3"/>
    <p:sldId id="259" r:id="rId4"/>
    <p:sldId id="286" r:id="rId5"/>
    <p:sldId id="263" r:id="rId6"/>
    <p:sldId id="290" r:id="rId7"/>
    <p:sldId id="291" r:id="rId8"/>
    <p:sldId id="292" r:id="rId9"/>
    <p:sldId id="293" r:id="rId10"/>
    <p:sldId id="294" r:id="rId11"/>
    <p:sldId id="296" r:id="rId12"/>
    <p:sldId id="295" r:id="rId13"/>
    <p:sldId id="297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288" r:id="rId22"/>
    <p:sldId id="289" r:id="rId23"/>
    <p:sldId id="276" r:id="rId24"/>
    <p:sldId id="277" r:id="rId25"/>
    <p:sldId id="278" r:id="rId26"/>
    <p:sldId id="279" r:id="rId27"/>
    <p:sldId id="283" r:id="rId28"/>
    <p:sldId id="272" r:id="rId29"/>
    <p:sldId id="287" r:id="rId30"/>
    <p:sldId id="282" r:id="rId31"/>
    <p:sldId id="27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99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3"/>
    <p:restoredTop sz="71101"/>
  </p:normalViewPr>
  <p:slideViewPr>
    <p:cSldViewPr snapToGrid="0" snapToObjects="1">
      <p:cViewPr>
        <p:scale>
          <a:sx n="67" d="100"/>
          <a:sy n="67" d="100"/>
        </p:scale>
        <p:origin x="144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Heritage Night!</a:t>
            </a:r>
            <a:endParaRPr lang="en-US" b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9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5. What </a:t>
            </a:r>
            <a:r>
              <a:rPr lang="en-US" dirty="0" smtClean="0"/>
              <a:t>are your</a:t>
            </a:r>
            <a:r>
              <a:rPr lang="en-US" baseline="0" dirty="0" smtClean="0"/>
              <a:t> plans for Heritage day?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10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do you know about the</a:t>
            </a:r>
            <a:r>
              <a:rPr lang="en-US" baseline="0" dirty="0" smtClean="0"/>
              <a:t> Sotho culture?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293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is your</a:t>
            </a:r>
            <a:r>
              <a:rPr lang="en-US" baseline="0" dirty="0" smtClean="0"/>
              <a:t> favorite thing about South Africa?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4302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do you know about the Afrikaans</a:t>
            </a:r>
            <a:r>
              <a:rPr lang="en-US" baseline="0" dirty="0" smtClean="0"/>
              <a:t> culture?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3818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do you know</a:t>
            </a:r>
            <a:r>
              <a:rPr lang="en-US" baseline="0" dirty="0" smtClean="0"/>
              <a:t> about the Tshwane culture?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649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Where</a:t>
            </a:r>
            <a:r>
              <a:rPr lang="en-US" baseline="0" dirty="0" smtClean="0"/>
              <a:t> is your favorite place in South Africa?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356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do you know</a:t>
            </a:r>
            <a:r>
              <a:rPr lang="en-US" baseline="0" dirty="0" smtClean="0"/>
              <a:t> about the Xhosa Culture?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3531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is your Favorite Animal?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8160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is your favorite</a:t>
            </a:r>
            <a:r>
              <a:rPr lang="en-US" baseline="0" dirty="0" smtClean="0"/>
              <a:t> South African Food?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3120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do you know about the Venda culture?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125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What is your</a:t>
            </a:r>
            <a:r>
              <a:rPr lang="en-US" baseline="0" dirty="0" smtClean="0"/>
              <a:t> best South African memory?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492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dirty="0" err="1" smtClean="0"/>
              <a:t>Tranlation</a:t>
            </a:r>
            <a:r>
              <a:rPr lang="en-US" dirty="0" smtClean="0"/>
              <a:t>!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As a group, write a paragraph, in English, about everything you love about South Africa!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Use Google Translate, and translate your paragraph to the language written on your page. 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Nominate one member of your team to go on stage, and read your paragraph, first the translated paragraph, then in English.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en-ZA" sz="28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Prizes will be given to the group with the most interesting presentation!</a:t>
            </a:r>
          </a:p>
          <a:p>
            <a:pPr marL="0" indent="0">
              <a:lnSpc>
                <a:spcPct val="80000"/>
              </a:lnSpc>
              <a:buNone/>
            </a:pPr>
            <a:endParaRPr lang="en-ZA" sz="28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pPr marL="0" indent="0">
              <a:lnSpc>
                <a:spcPct val="80000"/>
              </a:lnSpc>
              <a:buFontTx/>
              <a:buNone/>
            </a:pPr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62981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Small Group Interaction:</a:t>
            </a:r>
          </a:p>
          <a:p>
            <a:pPr>
              <a:lnSpc>
                <a:spcPct val="80000"/>
              </a:lnSpc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(1)  What have you learnt about another culture tonight? </a:t>
            </a:r>
          </a:p>
          <a:p>
            <a:pPr>
              <a:lnSpc>
                <a:spcPct val="80000"/>
              </a:lnSpc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(2) Why is it important to </a:t>
            </a:r>
            <a:r>
              <a:rPr lang="en-ZA" sz="16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love people 	from other cultures? </a:t>
            </a:r>
          </a:p>
          <a:p>
            <a:pPr>
              <a:lnSpc>
                <a:spcPct val="80000"/>
              </a:lnSpc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“Do to others as you’d have them do to you.” - Luke 6:31</a:t>
            </a:r>
          </a:p>
          <a:p>
            <a:pPr>
              <a:lnSpc>
                <a:spcPct val="80000"/>
              </a:lnSpc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(3) How can you better embrace</a:t>
            </a:r>
            <a:r>
              <a:rPr lang="en-ZA" sz="1200" baseline="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 </a:t>
            </a: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other cultures?</a:t>
            </a:r>
          </a:p>
          <a:p>
            <a:pPr>
              <a:lnSpc>
                <a:spcPct val="80000"/>
              </a:lnSpc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(4) Pray that this week you will be able to love people from all cultures and walks of life. 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ZA" sz="1200" dirty="0" smtClean="0">
              <a:solidFill>
                <a:srgbClr val="F9F9F9"/>
              </a:solidFill>
              <a:effectLst>
                <a:glow rad="101600">
                  <a:prstClr val="black"/>
                </a:glo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497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Please listen up for the following announcements!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96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Like u</a:t>
            </a:r>
            <a:r>
              <a:rPr lang="en-US" baseline="0" dirty="0" smtClean="0"/>
              <a:t>s on Facebook to keep up to date with the latest news. </a:t>
            </a:r>
            <a:endParaRPr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4374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dirty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7534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 smtClean="0"/>
              <a:t>Announcements: 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put your praise and requests in the box!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769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We have Youth</a:t>
            </a:r>
            <a:r>
              <a:rPr lang="en-US" baseline="0" dirty="0" smtClean="0"/>
              <a:t> at schools, If we’re not at your school, check if your school already has an SCA group! 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397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Announcements: </a:t>
            </a:r>
            <a:r>
              <a:rPr b="0" dirty="0"/>
              <a:t>On Sunday mornings we are presenting The Victory Series. This week Sunday's topic is </a:t>
            </a:r>
            <a:r>
              <a:rPr lang="en-US" b="0" dirty="0" smtClean="0"/>
              <a:t>Living in Victory</a:t>
            </a:r>
            <a:r>
              <a:rPr b="0" dirty="0" smtClean="0"/>
              <a:t>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479815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Next Friday is our Party Night!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9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Refreshments: </a:t>
            </a:r>
            <a:r>
              <a:rPr b="0"/>
              <a:t>It is time for refreshments.</a:t>
            </a:r>
          </a:p>
        </p:txBody>
      </p:sp>
    </p:spTree>
    <p:extLst>
      <p:ext uri="{BB962C8B-B14F-4D97-AF65-F5344CB8AC3E}">
        <p14:creationId xmlns:p14="http://schemas.microsoft.com/office/powerpoint/2010/main" val="13048456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Welcome: Tonight</a:t>
            </a:r>
            <a:r>
              <a:rPr lang="en-US" baseline="0" dirty="0" smtClean="0"/>
              <a:t> is </a:t>
            </a:r>
            <a:r>
              <a:rPr lang="en-US" b="0" baseline="0" dirty="0" smtClean="0"/>
              <a:t>#Heritage</a:t>
            </a:r>
            <a:r>
              <a:rPr lang="en-US" b="0" dirty="0" smtClean="0"/>
              <a:t> Night.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761E8-B556-2442-B9DB-91D0070476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96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We’re going to do speed relating!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Make TWO Circles, one facing inside, and one facing outside.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Questions will be shown on the screen, discuss the questions with the person in front of you.</a:t>
            </a:r>
          </a:p>
          <a:p>
            <a:pPr marL="514350" indent="-514350">
              <a:lnSpc>
                <a:spcPct val="80000"/>
              </a:lnSpc>
              <a:buAutoNum type="arabicParenR"/>
            </a:pPr>
            <a:r>
              <a:rPr lang="en-ZA" sz="1200" dirty="0" smtClean="0">
                <a:solidFill>
                  <a:srgbClr val="F9F9F9"/>
                </a:solidFill>
                <a:effectLst>
                  <a:glow rad="101600">
                    <a:prstClr val="black"/>
                  </a:glow>
                </a:effectLst>
                <a:latin typeface="Abadi MT Condensed Light" charset="0"/>
                <a:ea typeface="Abadi MT Condensed Light" charset="0"/>
                <a:cs typeface="Abadi MT Condensed Light" charset="0"/>
              </a:rPr>
              <a:t>When instructed, you will move to the next person.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29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1. Where were you born?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199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2. What’s</a:t>
            </a:r>
            <a:r>
              <a:rPr lang="en-US" baseline="0" dirty="0" smtClean="0"/>
              <a:t> your culture?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718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3. Are you proud of your culture?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213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4. What do you know</a:t>
            </a:r>
            <a:r>
              <a:rPr lang="en-US" baseline="0" dirty="0" smtClean="0"/>
              <a:t> about the Zulu culture?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167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79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9/22/17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7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4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10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2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1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3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7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4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-246" r="7716" b="246"/>
          <a:stretch/>
        </p:blipFill>
        <p:spPr>
          <a:xfrm>
            <a:off x="0" y="-16934"/>
            <a:ext cx="9144000" cy="687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65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 descr="Slide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535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 descr="_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830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ctory_Sunday.jpg" descr="Victory_Sunda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505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2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418</Words>
  <Application>Microsoft Macintosh PowerPoint</Application>
  <PresentationFormat>On-screen Show (4:3)</PresentationFormat>
  <Paragraphs>49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Abadi MT Condensed Extra Bold</vt:lpstr>
      <vt:lpstr>Abadi MT Condensed Light</vt:lpstr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36</cp:revision>
  <dcterms:created xsi:type="dcterms:W3CDTF">2017-09-08T07:22:21Z</dcterms:created>
  <dcterms:modified xsi:type="dcterms:W3CDTF">2017-09-22T14:42:20Z</dcterms:modified>
</cp:coreProperties>
</file>